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9" r:id="rId4"/>
  </p:sldMasterIdLst>
  <p:notesMasterIdLst>
    <p:notesMasterId r:id="rId16"/>
  </p:notesMasterIdLst>
  <p:handoutMasterIdLst>
    <p:handoutMasterId r:id="rId17"/>
  </p:handoutMasterIdLst>
  <p:sldIdLst>
    <p:sldId id="313" r:id="rId5"/>
    <p:sldId id="315" r:id="rId6"/>
    <p:sldId id="316" r:id="rId7"/>
    <p:sldId id="318" r:id="rId8"/>
    <p:sldId id="307" r:id="rId9"/>
    <p:sldId id="317" r:id="rId10"/>
    <p:sldId id="308" r:id="rId11"/>
    <p:sldId id="309" r:id="rId12"/>
    <p:sldId id="310" r:id="rId13"/>
    <p:sldId id="311" r:id="rId14"/>
    <p:sldId id="312" r:id="rId15"/>
  </p:sldIdLst>
  <p:sldSz cx="9144000" cy="6858000" type="screen4x3"/>
  <p:notesSz cx="6760845" cy="9942195"/>
  <p:custDataLst>
    <p:tags r:id="rId22"/>
  </p:custDataLst>
  <p:defaultTextStyle>
    <a:defPPr>
      <a:defRPr lang="en-US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3" userDrawn="1">
          <p15:clr>
            <a:srgbClr val="A4A3A4"/>
          </p15:clr>
        </p15:guide>
        <p15:guide id="2" pos="290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FF"/>
    <a:srgbClr val="FF3300"/>
    <a:srgbClr val="E2E713"/>
    <a:srgbClr val="379EC3"/>
    <a:srgbClr val="CC0000"/>
    <a:srgbClr val="FF0066"/>
    <a:srgbClr val="FF66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226"/>
  </p:normalViewPr>
  <p:slideViewPr>
    <p:cSldViewPr showGuides="1">
      <p:cViewPr varScale="1">
        <p:scale>
          <a:sx n="80" d="100"/>
          <a:sy n="80" d="100"/>
        </p:scale>
        <p:origin x="1710" y="78"/>
      </p:cViewPr>
      <p:guideLst>
        <p:guide orient="horz" pos="2193"/>
        <p:guide pos="29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1156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2" Type="http://schemas.openxmlformats.org/officeDocument/2006/relationships/tags" Target="tags/tag332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0525" cy="496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5443" tIns="47721" rIns="95443" bIns="47721" numCol="1" anchor="t" anchorCtr="0" compatLnSpc="1"/>
          <a:lstStyle>
            <a:lvl1pPr defTabSz="954405" eaLnBrk="1" hangingPunct="1">
              <a:defRPr kumimoji="1" sz="1300">
                <a:latin typeface="Times New Roman" panose="02020603050405020304" pitchFamily="18" charset="0"/>
              </a:defRPr>
            </a:lvl1pPr>
          </a:lstStyle>
          <a:p>
            <a:pPr marL="0" marR="0" lvl="0" indent="0" algn="l" defTabSz="95440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3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99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9050" y="0"/>
            <a:ext cx="2930525" cy="496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5443" tIns="47721" rIns="95443" bIns="47721" numCol="1" anchor="t" anchorCtr="0" compatLnSpc="1"/>
          <a:lstStyle>
            <a:lvl1pPr algn="r" defTabSz="954405" eaLnBrk="1" hangingPunct="1">
              <a:defRPr kumimoji="1" sz="1300">
                <a:latin typeface="Times New Roman" panose="02020603050405020304" pitchFamily="18" charset="0"/>
              </a:defRPr>
            </a:lvl1pPr>
          </a:lstStyle>
          <a:p>
            <a:pPr marL="0" marR="0" lvl="0" indent="0" algn="r" defTabSz="95440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3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99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2930525" cy="496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5443" tIns="47721" rIns="95443" bIns="47721" numCol="1" anchor="b" anchorCtr="0" compatLnSpc="1"/>
          <a:lstStyle>
            <a:lvl1pPr defTabSz="954405" eaLnBrk="1" hangingPunct="1">
              <a:defRPr kumimoji="1" sz="1300">
                <a:latin typeface="Times New Roman" panose="02020603050405020304" pitchFamily="18" charset="0"/>
              </a:defRPr>
            </a:lvl1pPr>
          </a:lstStyle>
          <a:p>
            <a:pPr marL="0" marR="0" lvl="0" indent="0" algn="l" defTabSz="95440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3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99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9050" y="9444038"/>
            <a:ext cx="2930525" cy="4968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5443" tIns="47721" rIns="95443" bIns="47721" numCol="1" anchor="b" anchorCtr="0" compatLnSpc="1"/>
          <a:lstStyle>
            <a:lvl1pPr algn="r" defTabSz="954405" eaLnBrk="1" hangingPunct="1">
              <a:defRPr kumimoji="1" sz="1300">
                <a:latin typeface="Times New Roman" panose="02020603050405020304" pitchFamily="18" charset="0"/>
              </a:defRPr>
            </a:lvl1pPr>
          </a:lstStyle>
          <a:p>
            <a:pPr marL="0" marR="0" lvl="0" indent="0" algn="r" defTabSz="95440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F8F7138-C2B2-4DEB-A99B-A49DF442DBE6}" type="slidenum">
              <a:rPr kumimoji="1" lang="zh-CN" altLang="en-US" sz="13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kumimoji="1" lang="en-US" altLang="zh-CN" sz="13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975" cy="4988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29941" y="0"/>
            <a:ext cx="2929975" cy="4988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97891" y="1242854"/>
            <a:ext cx="5965698" cy="335570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6148" y="4784987"/>
            <a:ext cx="5409184" cy="39149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43963"/>
            <a:ext cx="2929975" cy="4988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29941" y="9443963"/>
            <a:ext cx="2929975" cy="4988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1.pn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13.xml"/><Relationship Id="rId8" Type="http://schemas.openxmlformats.org/officeDocument/2006/relationships/tags" Target="../tags/tag12.xml"/><Relationship Id="rId7" Type="http://schemas.openxmlformats.org/officeDocument/2006/relationships/tags" Target="../tags/tag11.xml"/><Relationship Id="rId6" Type="http://schemas.openxmlformats.org/officeDocument/2006/relationships/image" Target="../media/image3.jpeg"/><Relationship Id="rId5" Type="http://schemas.openxmlformats.org/officeDocument/2006/relationships/tags" Target="../tags/tag10.xml"/><Relationship Id="rId4" Type="http://schemas.openxmlformats.org/officeDocument/2006/relationships/image" Target="../media/image2.jpeg"/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1" Type="http://schemas.openxmlformats.org/officeDocument/2006/relationships/tags" Target="../tags/tag15.xml"/><Relationship Id="rId10" Type="http://schemas.openxmlformats.org/officeDocument/2006/relationships/tags" Target="../tags/tag14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22.xml"/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image" Target="../media/image4.png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28.xml"/><Relationship Id="rId8" Type="http://schemas.openxmlformats.org/officeDocument/2006/relationships/tags" Target="../tags/tag27.xml"/><Relationship Id="rId7" Type="http://schemas.openxmlformats.org/officeDocument/2006/relationships/tags" Target="../tags/tag26.xml"/><Relationship Id="rId6" Type="http://schemas.openxmlformats.org/officeDocument/2006/relationships/image" Target="../media/image3.jpeg"/><Relationship Id="rId5" Type="http://schemas.openxmlformats.org/officeDocument/2006/relationships/tags" Target="../tags/tag25.xml"/><Relationship Id="rId4" Type="http://schemas.openxmlformats.org/officeDocument/2006/relationships/image" Target="../media/image2.jpeg"/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2" Type="http://schemas.openxmlformats.org/officeDocument/2006/relationships/tags" Target="../tags/tag31.xml"/><Relationship Id="rId11" Type="http://schemas.openxmlformats.org/officeDocument/2006/relationships/tags" Target="../tags/tag30.xml"/><Relationship Id="rId10" Type="http://schemas.openxmlformats.org/officeDocument/2006/relationships/tags" Target="../tags/tag29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37.xml"/><Relationship Id="rId8" Type="http://schemas.openxmlformats.org/officeDocument/2006/relationships/tags" Target="../tags/tag36.xml"/><Relationship Id="rId7" Type="http://schemas.openxmlformats.org/officeDocument/2006/relationships/tags" Target="../tags/tag35.xml"/><Relationship Id="rId6" Type="http://schemas.openxmlformats.org/officeDocument/2006/relationships/image" Target="../media/image3.jpeg"/><Relationship Id="rId5" Type="http://schemas.openxmlformats.org/officeDocument/2006/relationships/tags" Target="../tags/tag34.xml"/><Relationship Id="rId4" Type="http://schemas.openxmlformats.org/officeDocument/2006/relationships/image" Target="../media/image2.jpeg"/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4" Type="http://schemas.openxmlformats.org/officeDocument/2006/relationships/tags" Target="../tags/tag42.xml"/><Relationship Id="rId13" Type="http://schemas.openxmlformats.org/officeDocument/2006/relationships/tags" Target="../tags/tag41.xml"/><Relationship Id="rId12" Type="http://schemas.openxmlformats.org/officeDocument/2006/relationships/tags" Target="../tags/tag40.xml"/><Relationship Id="rId11" Type="http://schemas.openxmlformats.org/officeDocument/2006/relationships/tags" Target="../tags/tag39.xml"/><Relationship Id="rId10" Type="http://schemas.openxmlformats.org/officeDocument/2006/relationships/tags" Target="../tags/tag38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48.xml"/><Relationship Id="rId8" Type="http://schemas.openxmlformats.org/officeDocument/2006/relationships/tags" Target="../tags/tag47.xml"/><Relationship Id="rId7" Type="http://schemas.openxmlformats.org/officeDocument/2006/relationships/tags" Target="../tags/tag46.xml"/><Relationship Id="rId6" Type="http://schemas.openxmlformats.org/officeDocument/2006/relationships/image" Target="../media/image3.jpeg"/><Relationship Id="rId5" Type="http://schemas.openxmlformats.org/officeDocument/2006/relationships/tags" Target="../tags/tag45.xml"/><Relationship Id="rId4" Type="http://schemas.openxmlformats.org/officeDocument/2006/relationships/image" Target="../media/image2.jpeg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57.xml"/><Relationship Id="rId8" Type="http://schemas.openxmlformats.org/officeDocument/2006/relationships/tags" Target="../tags/tag56.xml"/><Relationship Id="rId7" Type="http://schemas.openxmlformats.org/officeDocument/2006/relationships/tags" Target="../tags/tag55.xml"/><Relationship Id="rId6" Type="http://schemas.openxmlformats.org/officeDocument/2006/relationships/image" Target="../media/image3.jpeg"/><Relationship Id="rId5" Type="http://schemas.openxmlformats.org/officeDocument/2006/relationships/tags" Target="../tags/tag54.xml"/><Relationship Id="rId4" Type="http://schemas.openxmlformats.org/officeDocument/2006/relationships/image" Target="../media/image2.jpeg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2" Type="http://schemas.openxmlformats.org/officeDocument/2006/relationships/tags" Target="../tags/tag60.xml"/><Relationship Id="rId11" Type="http://schemas.openxmlformats.org/officeDocument/2006/relationships/tags" Target="../tags/tag59.xml"/><Relationship Id="rId10" Type="http://schemas.openxmlformats.org/officeDocument/2006/relationships/tags" Target="../tags/tag58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tags" Target="../tags/tag66.xml"/><Relationship Id="rId7" Type="http://schemas.openxmlformats.org/officeDocument/2006/relationships/tags" Target="../tags/tag65.xml"/><Relationship Id="rId6" Type="http://schemas.openxmlformats.org/officeDocument/2006/relationships/tags" Target="../tags/tag64.xml"/><Relationship Id="rId5" Type="http://schemas.openxmlformats.org/officeDocument/2006/relationships/tags" Target="../tags/tag63.xml"/><Relationship Id="rId4" Type="http://schemas.openxmlformats.org/officeDocument/2006/relationships/tags" Target="../tags/tag62.xml"/><Relationship Id="rId3" Type="http://schemas.openxmlformats.org/officeDocument/2006/relationships/tags" Target="../tags/tag61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7" Type="http://schemas.openxmlformats.org/officeDocument/2006/relationships/tags" Target="../tags/tag71.xml"/><Relationship Id="rId6" Type="http://schemas.openxmlformats.org/officeDocument/2006/relationships/tags" Target="../tags/tag70.xml"/><Relationship Id="rId5" Type="http://schemas.openxmlformats.org/officeDocument/2006/relationships/tags" Target="../tags/tag69.xml"/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tags" Target="../tags/tag77.xml"/><Relationship Id="rId7" Type="http://schemas.openxmlformats.org/officeDocument/2006/relationships/tags" Target="../tags/tag76.xml"/><Relationship Id="rId6" Type="http://schemas.openxmlformats.org/officeDocument/2006/relationships/tags" Target="../tags/tag75.xml"/><Relationship Id="rId5" Type="http://schemas.openxmlformats.org/officeDocument/2006/relationships/tags" Target="../tags/tag74.xml"/><Relationship Id="rId4" Type="http://schemas.openxmlformats.org/officeDocument/2006/relationships/tags" Target="../tags/tag73.xml"/><Relationship Id="rId3" Type="http://schemas.openxmlformats.org/officeDocument/2006/relationships/image" Target="../media/image5.png"/><Relationship Id="rId2" Type="http://schemas.openxmlformats.org/officeDocument/2006/relationships/tags" Target="../tags/tag72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83.xml"/><Relationship Id="rId8" Type="http://schemas.openxmlformats.org/officeDocument/2006/relationships/tags" Target="../tags/tag82.xml"/><Relationship Id="rId7" Type="http://schemas.openxmlformats.org/officeDocument/2006/relationships/tags" Target="../tags/tag81.xml"/><Relationship Id="rId6" Type="http://schemas.openxmlformats.org/officeDocument/2006/relationships/tags" Target="../tags/tag80.xml"/><Relationship Id="rId5" Type="http://schemas.openxmlformats.org/officeDocument/2006/relationships/image" Target="../media/image3.jpeg"/><Relationship Id="rId4" Type="http://schemas.openxmlformats.org/officeDocument/2006/relationships/tags" Target="../tags/tag79.xml"/><Relationship Id="rId3" Type="http://schemas.openxmlformats.org/officeDocument/2006/relationships/image" Target="../media/image2.jpeg"/><Relationship Id="rId2" Type="http://schemas.openxmlformats.org/officeDocument/2006/relationships/tags" Target="../tags/tag78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tags" Target="../tags/tag89.xml"/><Relationship Id="rId7" Type="http://schemas.openxmlformats.org/officeDocument/2006/relationships/tags" Target="../tags/tag88.xml"/><Relationship Id="rId6" Type="http://schemas.openxmlformats.org/officeDocument/2006/relationships/tags" Target="../tags/tag87.xml"/><Relationship Id="rId5" Type="http://schemas.openxmlformats.org/officeDocument/2006/relationships/tags" Target="../tags/tag86.xml"/><Relationship Id="rId4" Type="http://schemas.openxmlformats.org/officeDocument/2006/relationships/tags" Target="../tags/tag85.xml"/><Relationship Id="rId3" Type="http://schemas.openxmlformats.org/officeDocument/2006/relationships/tags" Target="../tags/tag84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tags" Target="../tags/tag97.xml"/><Relationship Id="rId8" Type="http://schemas.openxmlformats.org/officeDocument/2006/relationships/tags" Target="../tags/tag96.xml"/><Relationship Id="rId7" Type="http://schemas.openxmlformats.org/officeDocument/2006/relationships/tags" Target="../tags/tag95.xml"/><Relationship Id="rId6" Type="http://schemas.openxmlformats.org/officeDocument/2006/relationships/tags" Target="../tags/tag94.xml"/><Relationship Id="rId5" Type="http://schemas.openxmlformats.org/officeDocument/2006/relationships/tags" Target="../tags/tag93.xml"/><Relationship Id="rId4" Type="http://schemas.openxmlformats.org/officeDocument/2006/relationships/tags" Target="../tags/tag92.xml"/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0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9" Type="http://schemas.openxmlformats.org/officeDocument/2006/relationships/tags" Target="../tags/tag105.xml"/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0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112.xml"/><Relationship Id="rId8" Type="http://schemas.openxmlformats.org/officeDocument/2006/relationships/tags" Target="../tags/tag111.xml"/><Relationship Id="rId7" Type="http://schemas.openxmlformats.org/officeDocument/2006/relationships/tags" Target="../tags/tag110.xml"/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image" Target="../media/image2.jpeg"/><Relationship Id="rId2" Type="http://schemas.openxmlformats.org/officeDocument/2006/relationships/tags" Target="../tags/tag106.xml"/><Relationship Id="rId10" Type="http://schemas.openxmlformats.org/officeDocument/2006/relationships/tags" Target="../tags/tag113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120.xml"/><Relationship Id="rId8" Type="http://schemas.openxmlformats.org/officeDocument/2006/relationships/tags" Target="../tags/tag119.xml"/><Relationship Id="rId7" Type="http://schemas.openxmlformats.org/officeDocument/2006/relationships/tags" Target="../tags/tag118.xml"/><Relationship Id="rId6" Type="http://schemas.openxmlformats.org/officeDocument/2006/relationships/tags" Target="../tags/tag117.xml"/><Relationship Id="rId5" Type="http://schemas.openxmlformats.org/officeDocument/2006/relationships/tags" Target="../tags/tag116.xml"/><Relationship Id="rId4" Type="http://schemas.openxmlformats.org/officeDocument/2006/relationships/tags" Target="../tags/tag115.xml"/><Relationship Id="rId3" Type="http://schemas.openxmlformats.org/officeDocument/2006/relationships/image" Target="../media/image3.jpeg"/><Relationship Id="rId2" Type="http://schemas.openxmlformats.org/officeDocument/2006/relationships/tags" Target="../tags/tag114.xml"/><Relationship Id="rId12" Type="http://schemas.openxmlformats.org/officeDocument/2006/relationships/tags" Target="../tags/tag123.xml"/><Relationship Id="rId11" Type="http://schemas.openxmlformats.org/officeDocument/2006/relationships/tags" Target="../tags/tag122.xml"/><Relationship Id="rId10" Type="http://schemas.openxmlformats.org/officeDocument/2006/relationships/tags" Target="../tags/tag121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130.xml"/><Relationship Id="rId8" Type="http://schemas.openxmlformats.org/officeDocument/2006/relationships/tags" Target="../tags/tag129.xml"/><Relationship Id="rId7" Type="http://schemas.openxmlformats.org/officeDocument/2006/relationships/tags" Target="../tags/tag128.xml"/><Relationship Id="rId6" Type="http://schemas.openxmlformats.org/officeDocument/2006/relationships/tags" Target="../tags/tag127.xml"/><Relationship Id="rId5" Type="http://schemas.openxmlformats.org/officeDocument/2006/relationships/tags" Target="../tags/tag126.xml"/><Relationship Id="rId4" Type="http://schemas.openxmlformats.org/officeDocument/2006/relationships/tags" Target="../tags/tag125.xml"/><Relationship Id="rId3" Type="http://schemas.openxmlformats.org/officeDocument/2006/relationships/tags" Target="../tags/tag124.xml"/><Relationship Id="rId2" Type="http://schemas.openxmlformats.org/officeDocument/2006/relationships/image" Target="../media/image5.png"/><Relationship Id="rId16" Type="http://schemas.openxmlformats.org/officeDocument/2006/relationships/tags" Target="../tags/tag137.xml"/><Relationship Id="rId15" Type="http://schemas.openxmlformats.org/officeDocument/2006/relationships/tags" Target="../tags/tag136.xml"/><Relationship Id="rId14" Type="http://schemas.openxmlformats.org/officeDocument/2006/relationships/tags" Target="../tags/tag135.xml"/><Relationship Id="rId13" Type="http://schemas.openxmlformats.org/officeDocument/2006/relationships/tags" Target="../tags/tag134.xml"/><Relationship Id="rId12" Type="http://schemas.openxmlformats.org/officeDocument/2006/relationships/tags" Target="../tags/tag133.xml"/><Relationship Id="rId11" Type="http://schemas.openxmlformats.org/officeDocument/2006/relationships/tags" Target="../tags/tag132.xml"/><Relationship Id="rId10" Type="http://schemas.openxmlformats.org/officeDocument/2006/relationships/tags" Target="../tags/tag131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9" Type="http://schemas.openxmlformats.org/officeDocument/2006/relationships/tags" Target="../tags/tag150.xml"/><Relationship Id="rId8" Type="http://schemas.openxmlformats.org/officeDocument/2006/relationships/tags" Target="../tags/tag149.xml"/><Relationship Id="rId7" Type="http://schemas.openxmlformats.org/officeDocument/2006/relationships/tags" Target="../tags/tag148.xml"/><Relationship Id="rId6" Type="http://schemas.openxmlformats.org/officeDocument/2006/relationships/tags" Target="../tags/tag147.xml"/><Relationship Id="rId5" Type="http://schemas.openxmlformats.org/officeDocument/2006/relationships/tags" Target="../tags/tag146.xml"/><Relationship Id="rId4" Type="http://schemas.openxmlformats.org/officeDocument/2006/relationships/tags" Target="../tags/tag145.xml"/><Relationship Id="rId3" Type="http://schemas.openxmlformats.org/officeDocument/2006/relationships/image" Target="../media/image1.png"/><Relationship Id="rId2" Type="http://schemas.openxmlformats.org/officeDocument/2006/relationships/tags" Target="../tags/tag144.xml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9" Type="http://schemas.openxmlformats.org/officeDocument/2006/relationships/tags" Target="../tags/tag156.xml"/><Relationship Id="rId8" Type="http://schemas.openxmlformats.org/officeDocument/2006/relationships/tags" Target="../tags/tag155.xml"/><Relationship Id="rId7" Type="http://schemas.openxmlformats.org/officeDocument/2006/relationships/tags" Target="../tags/tag154.xml"/><Relationship Id="rId6" Type="http://schemas.openxmlformats.org/officeDocument/2006/relationships/image" Target="../media/image3.jpeg"/><Relationship Id="rId5" Type="http://schemas.openxmlformats.org/officeDocument/2006/relationships/tags" Target="../tags/tag153.xml"/><Relationship Id="rId4" Type="http://schemas.openxmlformats.org/officeDocument/2006/relationships/image" Target="../media/image2.jpeg"/><Relationship Id="rId3" Type="http://schemas.openxmlformats.org/officeDocument/2006/relationships/tags" Target="../tags/tag152.xml"/><Relationship Id="rId2" Type="http://schemas.openxmlformats.org/officeDocument/2006/relationships/tags" Target="../tags/tag151.xml"/><Relationship Id="rId11" Type="http://schemas.openxmlformats.org/officeDocument/2006/relationships/tags" Target="../tags/tag158.xml"/><Relationship Id="rId10" Type="http://schemas.openxmlformats.org/officeDocument/2006/relationships/tags" Target="../tags/tag157.xml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9" Type="http://schemas.openxmlformats.org/officeDocument/2006/relationships/tags" Target="../tags/tag165.xml"/><Relationship Id="rId8" Type="http://schemas.openxmlformats.org/officeDocument/2006/relationships/tags" Target="../tags/tag164.xml"/><Relationship Id="rId7" Type="http://schemas.openxmlformats.org/officeDocument/2006/relationships/tags" Target="../tags/tag163.xml"/><Relationship Id="rId6" Type="http://schemas.openxmlformats.org/officeDocument/2006/relationships/tags" Target="../tags/tag162.xml"/><Relationship Id="rId5" Type="http://schemas.openxmlformats.org/officeDocument/2006/relationships/tags" Target="../tags/tag161.xml"/><Relationship Id="rId4" Type="http://schemas.openxmlformats.org/officeDocument/2006/relationships/tags" Target="../tags/tag160.xml"/><Relationship Id="rId3" Type="http://schemas.openxmlformats.org/officeDocument/2006/relationships/image" Target="../media/image4.png"/><Relationship Id="rId2" Type="http://schemas.openxmlformats.org/officeDocument/2006/relationships/tags" Target="../tags/tag159.xml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9" Type="http://schemas.openxmlformats.org/officeDocument/2006/relationships/tags" Target="../tags/tag171.xml"/><Relationship Id="rId8" Type="http://schemas.openxmlformats.org/officeDocument/2006/relationships/tags" Target="../tags/tag170.xml"/><Relationship Id="rId7" Type="http://schemas.openxmlformats.org/officeDocument/2006/relationships/tags" Target="../tags/tag169.xml"/><Relationship Id="rId6" Type="http://schemas.openxmlformats.org/officeDocument/2006/relationships/image" Target="../media/image3.jpeg"/><Relationship Id="rId5" Type="http://schemas.openxmlformats.org/officeDocument/2006/relationships/tags" Target="../tags/tag168.xml"/><Relationship Id="rId4" Type="http://schemas.openxmlformats.org/officeDocument/2006/relationships/image" Target="../media/image2.jpeg"/><Relationship Id="rId3" Type="http://schemas.openxmlformats.org/officeDocument/2006/relationships/tags" Target="../tags/tag167.xml"/><Relationship Id="rId2" Type="http://schemas.openxmlformats.org/officeDocument/2006/relationships/tags" Target="../tags/tag166.xml"/><Relationship Id="rId12" Type="http://schemas.openxmlformats.org/officeDocument/2006/relationships/tags" Target="../tags/tag174.xml"/><Relationship Id="rId11" Type="http://schemas.openxmlformats.org/officeDocument/2006/relationships/tags" Target="../tags/tag173.xml"/><Relationship Id="rId10" Type="http://schemas.openxmlformats.org/officeDocument/2006/relationships/tags" Target="../tags/tag172.xml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9" Type="http://schemas.openxmlformats.org/officeDocument/2006/relationships/tags" Target="../tags/tag180.xml"/><Relationship Id="rId8" Type="http://schemas.openxmlformats.org/officeDocument/2006/relationships/tags" Target="../tags/tag179.xml"/><Relationship Id="rId7" Type="http://schemas.openxmlformats.org/officeDocument/2006/relationships/tags" Target="../tags/tag178.xml"/><Relationship Id="rId6" Type="http://schemas.openxmlformats.org/officeDocument/2006/relationships/image" Target="../media/image3.jpeg"/><Relationship Id="rId5" Type="http://schemas.openxmlformats.org/officeDocument/2006/relationships/tags" Target="../tags/tag177.xml"/><Relationship Id="rId4" Type="http://schemas.openxmlformats.org/officeDocument/2006/relationships/image" Target="../media/image2.jpeg"/><Relationship Id="rId3" Type="http://schemas.openxmlformats.org/officeDocument/2006/relationships/tags" Target="../tags/tag176.xml"/><Relationship Id="rId2" Type="http://schemas.openxmlformats.org/officeDocument/2006/relationships/tags" Target="../tags/tag175.xml"/><Relationship Id="rId14" Type="http://schemas.openxmlformats.org/officeDocument/2006/relationships/tags" Target="../tags/tag185.xml"/><Relationship Id="rId13" Type="http://schemas.openxmlformats.org/officeDocument/2006/relationships/tags" Target="../tags/tag184.xml"/><Relationship Id="rId12" Type="http://schemas.openxmlformats.org/officeDocument/2006/relationships/tags" Target="../tags/tag183.xml"/><Relationship Id="rId11" Type="http://schemas.openxmlformats.org/officeDocument/2006/relationships/tags" Target="../tags/tag182.xml"/><Relationship Id="rId10" Type="http://schemas.openxmlformats.org/officeDocument/2006/relationships/tags" Target="../tags/tag181.xml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9" Type="http://schemas.openxmlformats.org/officeDocument/2006/relationships/tags" Target="../tags/tag191.xml"/><Relationship Id="rId8" Type="http://schemas.openxmlformats.org/officeDocument/2006/relationships/tags" Target="../tags/tag190.xml"/><Relationship Id="rId7" Type="http://schemas.openxmlformats.org/officeDocument/2006/relationships/tags" Target="../tags/tag189.xml"/><Relationship Id="rId6" Type="http://schemas.openxmlformats.org/officeDocument/2006/relationships/image" Target="../media/image3.jpeg"/><Relationship Id="rId5" Type="http://schemas.openxmlformats.org/officeDocument/2006/relationships/tags" Target="../tags/tag188.xml"/><Relationship Id="rId4" Type="http://schemas.openxmlformats.org/officeDocument/2006/relationships/image" Target="../media/image2.jpeg"/><Relationship Id="rId3" Type="http://schemas.openxmlformats.org/officeDocument/2006/relationships/tags" Target="../tags/tag187.xml"/><Relationship Id="rId2" Type="http://schemas.openxmlformats.org/officeDocument/2006/relationships/tags" Target="../tags/tag186.xml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4" Type="http://schemas.openxmlformats.org/officeDocument/2006/relationships/tags" Target="../tags/tag194.xml"/><Relationship Id="rId3" Type="http://schemas.openxmlformats.org/officeDocument/2006/relationships/tags" Target="../tags/tag193.xml"/><Relationship Id="rId2" Type="http://schemas.openxmlformats.org/officeDocument/2006/relationships/tags" Target="../tags/tag192.xml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9" Type="http://schemas.openxmlformats.org/officeDocument/2006/relationships/tags" Target="../tags/tag200.xml"/><Relationship Id="rId8" Type="http://schemas.openxmlformats.org/officeDocument/2006/relationships/tags" Target="../tags/tag199.xml"/><Relationship Id="rId7" Type="http://schemas.openxmlformats.org/officeDocument/2006/relationships/tags" Target="../tags/tag198.xml"/><Relationship Id="rId6" Type="http://schemas.openxmlformats.org/officeDocument/2006/relationships/image" Target="../media/image3.jpeg"/><Relationship Id="rId5" Type="http://schemas.openxmlformats.org/officeDocument/2006/relationships/tags" Target="../tags/tag197.xml"/><Relationship Id="rId4" Type="http://schemas.openxmlformats.org/officeDocument/2006/relationships/image" Target="../media/image2.jpeg"/><Relationship Id="rId3" Type="http://schemas.openxmlformats.org/officeDocument/2006/relationships/tags" Target="../tags/tag196.xml"/><Relationship Id="rId2" Type="http://schemas.openxmlformats.org/officeDocument/2006/relationships/tags" Target="../tags/tag195.xml"/><Relationship Id="rId12" Type="http://schemas.openxmlformats.org/officeDocument/2006/relationships/tags" Target="../tags/tag203.xml"/><Relationship Id="rId11" Type="http://schemas.openxmlformats.org/officeDocument/2006/relationships/tags" Target="../tags/tag202.xml"/><Relationship Id="rId10" Type="http://schemas.openxmlformats.org/officeDocument/2006/relationships/tags" Target="../tags/tag201.xml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8" Type="http://schemas.openxmlformats.org/officeDocument/2006/relationships/tags" Target="../tags/tag209.xml"/><Relationship Id="rId7" Type="http://schemas.openxmlformats.org/officeDocument/2006/relationships/tags" Target="../tags/tag208.xml"/><Relationship Id="rId6" Type="http://schemas.openxmlformats.org/officeDocument/2006/relationships/tags" Target="../tags/tag207.xml"/><Relationship Id="rId5" Type="http://schemas.openxmlformats.org/officeDocument/2006/relationships/tags" Target="../tags/tag206.xml"/><Relationship Id="rId4" Type="http://schemas.openxmlformats.org/officeDocument/2006/relationships/tags" Target="../tags/tag205.xml"/><Relationship Id="rId3" Type="http://schemas.openxmlformats.org/officeDocument/2006/relationships/tags" Target="../tags/tag204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7" Type="http://schemas.openxmlformats.org/officeDocument/2006/relationships/tags" Target="../tags/tag214.xml"/><Relationship Id="rId6" Type="http://schemas.openxmlformats.org/officeDocument/2006/relationships/tags" Target="../tags/tag213.xml"/><Relationship Id="rId5" Type="http://schemas.openxmlformats.org/officeDocument/2006/relationships/tags" Target="../tags/tag212.xml"/><Relationship Id="rId4" Type="http://schemas.openxmlformats.org/officeDocument/2006/relationships/tags" Target="../tags/tag211.xml"/><Relationship Id="rId3" Type="http://schemas.openxmlformats.org/officeDocument/2006/relationships/tags" Target="../tags/tag210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8" Type="http://schemas.openxmlformats.org/officeDocument/2006/relationships/tags" Target="../tags/tag220.xml"/><Relationship Id="rId7" Type="http://schemas.openxmlformats.org/officeDocument/2006/relationships/tags" Target="../tags/tag219.xml"/><Relationship Id="rId6" Type="http://schemas.openxmlformats.org/officeDocument/2006/relationships/tags" Target="../tags/tag218.xml"/><Relationship Id="rId5" Type="http://schemas.openxmlformats.org/officeDocument/2006/relationships/tags" Target="../tags/tag217.xml"/><Relationship Id="rId4" Type="http://schemas.openxmlformats.org/officeDocument/2006/relationships/tags" Target="../tags/tag216.xml"/><Relationship Id="rId3" Type="http://schemas.openxmlformats.org/officeDocument/2006/relationships/image" Target="../media/image5.png"/><Relationship Id="rId2" Type="http://schemas.openxmlformats.org/officeDocument/2006/relationships/tags" Target="../tags/tag215.xml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9" Type="http://schemas.openxmlformats.org/officeDocument/2006/relationships/tags" Target="../tags/tag226.xml"/><Relationship Id="rId8" Type="http://schemas.openxmlformats.org/officeDocument/2006/relationships/tags" Target="../tags/tag225.xml"/><Relationship Id="rId7" Type="http://schemas.openxmlformats.org/officeDocument/2006/relationships/tags" Target="../tags/tag224.xml"/><Relationship Id="rId6" Type="http://schemas.openxmlformats.org/officeDocument/2006/relationships/tags" Target="../tags/tag223.xml"/><Relationship Id="rId5" Type="http://schemas.openxmlformats.org/officeDocument/2006/relationships/image" Target="../media/image3.jpeg"/><Relationship Id="rId4" Type="http://schemas.openxmlformats.org/officeDocument/2006/relationships/tags" Target="../tags/tag222.xml"/><Relationship Id="rId3" Type="http://schemas.openxmlformats.org/officeDocument/2006/relationships/image" Target="../media/image2.jpeg"/><Relationship Id="rId2" Type="http://schemas.openxmlformats.org/officeDocument/2006/relationships/tags" Target="../tags/tag221.xml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8" Type="http://schemas.openxmlformats.org/officeDocument/2006/relationships/tags" Target="../tags/tag232.xml"/><Relationship Id="rId7" Type="http://schemas.openxmlformats.org/officeDocument/2006/relationships/tags" Target="../tags/tag231.xml"/><Relationship Id="rId6" Type="http://schemas.openxmlformats.org/officeDocument/2006/relationships/tags" Target="../tags/tag230.xml"/><Relationship Id="rId5" Type="http://schemas.openxmlformats.org/officeDocument/2006/relationships/tags" Target="../tags/tag229.xml"/><Relationship Id="rId4" Type="http://schemas.openxmlformats.org/officeDocument/2006/relationships/tags" Target="../tags/tag228.xml"/><Relationship Id="rId3" Type="http://schemas.openxmlformats.org/officeDocument/2006/relationships/tags" Target="../tags/tag227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9" Type="http://schemas.openxmlformats.org/officeDocument/2006/relationships/tags" Target="../tags/tag240.xml"/><Relationship Id="rId8" Type="http://schemas.openxmlformats.org/officeDocument/2006/relationships/tags" Target="../tags/tag239.xml"/><Relationship Id="rId7" Type="http://schemas.openxmlformats.org/officeDocument/2006/relationships/tags" Target="../tags/tag238.xml"/><Relationship Id="rId6" Type="http://schemas.openxmlformats.org/officeDocument/2006/relationships/tags" Target="../tags/tag237.xml"/><Relationship Id="rId5" Type="http://schemas.openxmlformats.org/officeDocument/2006/relationships/tags" Target="../tags/tag236.xml"/><Relationship Id="rId4" Type="http://schemas.openxmlformats.org/officeDocument/2006/relationships/tags" Target="../tags/tag235.xml"/><Relationship Id="rId3" Type="http://schemas.openxmlformats.org/officeDocument/2006/relationships/tags" Target="../tags/tag234.xml"/><Relationship Id="rId2" Type="http://schemas.openxmlformats.org/officeDocument/2006/relationships/tags" Target="../tags/tag233.xml"/><Relationship Id="rId10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9" Type="http://schemas.openxmlformats.org/officeDocument/2006/relationships/tags" Target="../tags/tag248.xml"/><Relationship Id="rId8" Type="http://schemas.openxmlformats.org/officeDocument/2006/relationships/tags" Target="../tags/tag247.xml"/><Relationship Id="rId7" Type="http://schemas.openxmlformats.org/officeDocument/2006/relationships/tags" Target="../tags/tag246.xml"/><Relationship Id="rId6" Type="http://schemas.openxmlformats.org/officeDocument/2006/relationships/tags" Target="../tags/tag245.xml"/><Relationship Id="rId5" Type="http://schemas.openxmlformats.org/officeDocument/2006/relationships/tags" Target="../tags/tag244.xml"/><Relationship Id="rId4" Type="http://schemas.openxmlformats.org/officeDocument/2006/relationships/tags" Target="../tags/tag243.xml"/><Relationship Id="rId3" Type="http://schemas.openxmlformats.org/officeDocument/2006/relationships/tags" Target="../tags/tag242.xml"/><Relationship Id="rId2" Type="http://schemas.openxmlformats.org/officeDocument/2006/relationships/tags" Target="../tags/tag241.xml"/><Relationship Id="rId10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9" Type="http://schemas.openxmlformats.org/officeDocument/2006/relationships/tags" Target="../tags/tag255.xml"/><Relationship Id="rId8" Type="http://schemas.openxmlformats.org/officeDocument/2006/relationships/tags" Target="../tags/tag254.xml"/><Relationship Id="rId7" Type="http://schemas.openxmlformats.org/officeDocument/2006/relationships/tags" Target="../tags/tag253.xml"/><Relationship Id="rId6" Type="http://schemas.openxmlformats.org/officeDocument/2006/relationships/tags" Target="../tags/tag252.xml"/><Relationship Id="rId5" Type="http://schemas.openxmlformats.org/officeDocument/2006/relationships/tags" Target="../tags/tag251.xml"/><Relationship Id="rId4" Type="http://schemas.openxmlformats.org/officeDocument/2006/relationships/tags" Target="../tags/tag250.xml"/><Relationship Id="rId3" Type="http://schemas.openxmlformats.org/officeDocument/2006/relationships/image" Target="../media/image2.jpeg"/><Relationship Id="rId2" Type="http://schemas.openxmlformats.org/officeDocument/2006/relationships/tags" Target="../tags/tag249.xml"/><Relationship Id="rId10" Type="http://schemas.openxmlformats.org/officeDocument/2006/relationships/tags" Target="../tags/tag256.xml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9" Type="http://schemas.openxmlformats.org/officeDocument/2006/relationships/tags" Target="../tags/tag263.xml"/><Relationship Id="rId8" Type="http://schemas.openxmlformats.org/officeDocument/2006/relationships/tags" Target="../tags/tag262.xml"/><Relationship Id="rId7" Type="http://schemas.openxmlformats.org/officeDocument/2006/relationships/tags" Target="../tags/tag261.xml"/><Relationship Id="rId6" Type="http://schemas.openxmlformats.org/officeDocument/2006/relationships/tags" Target="../tags/tag260.xml"/><Relationship Id="rId5" Type="http://schemas.openxmlformats.org/officeDocument/2006/relationships/tags" Target="../tags/tag259.xml"/><Relationship Id="rId4" Type="http://schemas.openxmlformats.org/officeDocument/2006/relationships/tags" Target="../tags/tag258.xml"/><Relationship Id="rId3" Type="http://schemas.openxmlformats.org/officeDocument/2006/relationships/image" Target="../media/image3.jpeg"/><Relationship Id="rId2" Type="http://schemas.openxmlformats.org/officeDocument/2006/relationships/tags" Target="../tags/tag257.xml"/><Relationship Id="rId12" Type="http://schemas.openxmlformats.org/officeDocument/2006/relationships/tags" Target="../tags/tag266.xml"/><Relationship Id="rId11" Type="http://schemas.openxmlformats.org/officeDocument/2006/relationships/tags" Target="../tags/tag265.xml"/><Relationship Id="rId10" Type="http://schemas.openxmlformats.org/officeDocument/2006/relationships/tags" Target="../tags/tag264.xml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9" Type="http://schemas.openxmlformats.org/officeDocument/2006/relationships/tags" Target="../tags/tag273.xml"/><Relationship Id="rId8" Type="http://schemas.openxmlformats.org/officeDocument/2006/relationships/tags" Target="../tags/tag272.xml"/><Relationship Id="rId7" Type="http://schemas.openxmlformats.org/officeDocument/2006/relationships/tags" Target="../tags/tag271.xml"/><Relationship Id="rId6" Type="http://schemas.openxmlformats.org/officeDocument/2006/relationships/tags" Target="../tags/tag270.xml"/><Relationship Id="rId5" Type="http://schemas.openxmlformats.org/officeDocument/2006/relationships/tags" Target="../tags/tag269.xml"/><Relationship Id="rId4" Type="http://schemas.openxmlformats.org/officeDocument/2006/relationships/tags" Target="../tags/tag268.xml"/><Relationship Id="rId3" Type="http://schemas.openxmlformats.org/officeDocument/2006/relationships/tags" Target="../tags/tag267.xml"/><Relationship Id="rId2" Type="http://schemas.openxmlformats.org/officeDocument/2006/relationships/image" Target="../media/image5.png"/><Relationship Id="rId16" Type="http://schemas.openxmlformats.org/officeDocument/2006/relationships/tags" Target="../tags/tag280.xml"/><Relationship Id="rId15" Type="http://schemas.openxmlformats.org/officeDocument/2006/relationships/tags" Target="../tags/tag279.xml"/><Relationship Id="rId14" Type="http://schemas.openxmlformats.org/officeDocument/2006/relationships/tags" Target="../tags/tag278.xml"/><Relationship Id="rId13" Type="http://schemas.openxmlformats.org/officeDocument/2006/relationships/tags" Target="../tags/tag277.xml"/><Relationship Id="rId12" Type="http://schemas.openxmlformats.org/officeDocument/2006/relationships/tags" Target="../tags/tag276.xml"/><Relationship Id="rId11" Type="http://schemas.openxmlformats.org/officeDocument/2006/relationships/tags" Target="../tags/tag275.xml"/><Relationship Id="rId10" Type="http://schemas.openxmlformats.org/officeDocument/2006/relationships/tags" Target="../tags/tag274.xml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2"/>
          <p:cNvSpPr/>
          <p:nvPr/>
        </p:nvSpPr>
        <p:spPr>
          <a:xfrm>
            <a:off x="4760913" y="20638"/>
            <a:ext cx="4438650" cy="4038600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0" t="0" r="0" b="0"/>
            <a:pathLst>
              <a:path w="546" h="497">
                <a:moveTo>
                  <a:pt x="23" y="4"/>
                </a:moveTo>
                <a:cubicBezTo>
                  <a:pt x="23" y="4"/>
                  <a:pt x="0" y="34"/>
                  <a:pt x="11" y="71"/>
                </a:cubicBezTo>
                <a:cubicBezTo>
                  <a:pt x="19" y="100"/>
                  <a:pt x="25" y="393"/>
                  <a:pt x="25" y="393"/>
                </a:cubicBezTo>
                <a:cubicBezTo>
                  <a:pt x="25" y="393"/>
                  <a:pt x="42" y="452"/>
                  <a:pt x="54" y="457"/>
                </a:cubicBezTo>
                <a:cubicBezTo>
                  <a:pt x="66" y="462"/>
                  <a:pt x="158" y="482"/>
                  <a:pt x="158" y="482"/>
                </a:cubicBezTo>
                <a:cubicBezTo>
                  <a:pt x="158" y="482"/>
                  <a:pt x="191" y="497"/>
                  <a:pt x="204" y="495"/>
                </a:cubicBezTo>
                <a:cubicBezTo>
                  <a:pt x="217" y="494"/>
                  <a:pt x="506" y="487"/>
                  <a:pt x="520" y="475"/>
                </a:cubicBezTo>
                <a:cubicBezTo>
                  <a:pt x="533" y="463"/>
                  <a:pt x="546" y="218"/>
                  <a:pt x="533" y="167"/>
                </a:cubicBezTo>
                <a:cubicBezTo>
                  <a:pt x="520" y="117"/>
                  <a:pt x="404" y="14"/>
                  <a:pt x="369" y="16"/>
                </a:cubicBezTo>
                <a:cubicBezTo>
                  <a:pt x="335" y="17"/>
                  <a:pt x="249" y="29"/>
                  <a:pt x="249" y="29"/>
                </a:cubicBezTo>
                <a:lnTo>
                  <a:pt x="198" y="11"/>
                </a:lnTo>
                <a:lnTo>
                  <a:pt x="151" y="2"/>
                </a:lnTo>
                <a:cubicBezTo>
                  <a:pt x="151" y="2"/>
                  <a:pt x="79" y="0"/>
                  <a:pt x="23" y="4"/>
                </a:cubicBezTo>
                <a:close/>
              </a:path>
            </a:pathLst>
          </a:custGeom>
          <a:solidFill>
            <a:schemeClr val="accent2">
              <a:alpha val="100000"/>
            </a:schemeClr>
          </a:solidFill>
          <a:ln w="0"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051" name="Group 3"/>
          <p:cNvGrpSpPr/>
          <p:nvPr/>
        </p:nvGrpSpPr>
        <p:grpSpPr>
          <a:xfrm>
            <a:off x="4572000" y="28575"/>
            <a:ext cx="4756150" cy="4338638"/>
            <a:chOff x="2918" y="18"/>
            <a:chExt cx="2958" cy="2699"/>
          </a:xfrm>
        </p:grpSpPr>
        <p:sp>
          <p:nvSpPr>
            <p:cNvPr id="2217" name="Freeform 4"/>
            <p:cNvSpPr/>
            <p:nvPr/>
          </p:nvSpPr>
          <p:spPr>
            <a:xfrm>
              <a:off x="3060" y="18"/>
              <a:ext cx="490" cy="18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97" h="37">
                  <a:moveTo>
                    <a:pt x="71" y="25"/>
                  </a:moveTo>
                  <a:cubicBezTo>
                    <a:pt x="81" y="22"/>
                    <a:pt x="87" y="21"/>
                    <a:pt x="91" y="20"/>
                  </a:cubicBezTo>
                  <a:cubicBezTo>
                    <a:pt x="91" y="19"/>
                    <a:pt x="91" y="19"/>
                    <a:pt x="92" y="17"/>
                  </a:cubicBezTo>
                  <a:cubicBezTo>
                    <a:pt x="97" y="11"/>
                    <a:pt x="95" y="4"/>
                    <a:pt x="88" y="0"/>
                  </a:cubicBezTo>
                  <a:lnTo>
                    <a:pt x="25" y="0"/>
                  </a:lnTo>
                  <a:cubicBezTo>
                    <a:pt x="10" y="3"/>
                    <a:pt x="0" y="10"/>
                    <a:pt x="10" y="22"/>
                  </a:cubicBezTo>
                  <a:cubicBezTo>
                    <a:pt x="10" y="22"/>
                    <a:pt x="28" y="37"/>
                    <a:pt x="71" y="25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8" name="Freeform 5"/>
            <p:cNvSpPr>
              <a:spLocks noEditPoints="1"/>
            </p:cNvSpPr>
            <p:nvPr/>
          </p:nvSpPr>
          <p:spPr>
            <a:xfrm>
              <a:off x="2918" y="18"/>
              <a:ext cx="2958" cy="2699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585" h="534">
                  <a:moveTo>
                    <a:pt x="554" y="76"/>
                  </a:moveTo>
                  <a:cubicBezTo>
                    <a:pt x="551" y="32"/>
                    <a:pt x="543" y="9"/>
                    <a:pt x="504" y="1"/>
                  </a:cubicBezTo>
                  <a:cubicBezTo>
                    <a:pt x="500" y="1"/>
                    <a:pt x="494" y="0"/>
                    <a:pt x="486" y="0"/>
                  </a:cubicBezTo>
                  <a:lnTo>
                    <a:pt x="157" y="0"/>
                  </a:lnTo>
                  <a:cubicBezTo>
                    <a:pt x="156" y="5"/>
                    <a:pt x="153" y="17"/>
                    <a:pt x="158" y="17"/>
                  </a:cubicBezTo>
                  <a:cubicBezTo>
                    <a:pt x="171" y="17"/>
                    <a:pt x="223" y="21"/>
                    <a:pt x="225" y="21"/>
                  </a:cubicBezTo>
                  <a:cubicBezTo>
                    <a:pt x="226" y="21"/>
                    <a:pt x="250" y="16"/>
                    <a:pt x="237" y="28"/>
                  </a:cubicBezTo>
                  <a:cubicBezTo>
                    <a:pt x="223" y="41"/>
                    <a:pt x="192" y="41"/>
                    <a:pt x="174" y="39"/>
                  </a:cubicBezTo>
                  <a:cubicBezTo>
                    <a:pt x="131" y="36"/>
                    <a:pt x="152" y="56"/>
                    <a:pt x="168" y="56"/>
                  </a:cubicBezTo>
                  <a:cubicBezTo>
                    <a:pt x="218" y="56"/>
                    <a:pt x="228" y="68"/>
                    <a:pt x="207" y="71"/>
                  </a:cubicBezTo>
                  <a:cubicBezTo>
                    <a:pt x="186" y="74"/>
                    <a:pt x="182" y="73"/>
                    <a:pt x="162" y="76"/>
                  </a:cubicBezTo>
                  <a:cubicBezTo>
                    <a:pt x="7" y="101"/>
                    <a:pt x="59" y="60"/>
                    <a:pt x="74" y="60"/>
                  </a:cubicBezTo>
                  <a:cubicBezTo>
                    <a:pt x="139" y="59"/>
                    <a:pt x="123" y="37"/>
                    <a:pt x="107" y="42"/>
                  </a:cubicBezTo>
                  <a:cubicBezTo>
                    <a:pt x="91" y="46"/>
                    <a:pt x="34" y="27"/>
                    <a:pt x="26" y="63"/>
                  </a:cubicBezTo>
                  <a:cubicBezTo>
                    <a:pt x="19" y="100"/>
                    <a:pt x="42" y="282"/>
                    <a:pt x="36" y="317"/>
                  </a:cubicBezTo>
                  <a:cubicBezTo>
                    <a:pt x="0" y="534"/>
                    <a:pt x="199" y="487"/>
                    <a:pt x="199" y="487"/>
                  </a:cubicBezTo>
                  <a:cubicBezTo>
                    <a:pt x="156" y="453"/>
                    <a:pt x="174" y="421"/>
                    <a:pt x="171" y="403"/>
                  </a:cubicBezTo>
                  <a:cubicBezTo>
                    <a:pt x="161" y="345"/>
                    <a:pt x="154" y="337"/>
                    <a:pt x="144" y="341"/>
                  </a:cubicBezTo>
                  <a:cubicBezTo>
                    <a:pt x="121" y="352"/>
                    <a:pt x="123" y="358"/>
                    <a:pt x="126" y="367"/>
                  </a:cubicBezTo>
                  <a:cubicBezTo>
                    <a:pt x="142" y="416"/>
                    <a:pt x="105" y="376"/>
                    <a:pt x="105" y="376"/>
                  </a:cubicBezTo>
                  <a:cubicBezTo>
                    <a:pt x="98" y="380"/>
                    <a:pt x="95" y="390"/>
                    <a:pt x="99" y="399"/>
                  </a:cubicBezTo>
                  <a:cubicBezTo>
                    <a:pt x="131" y="463"/>
                    <a:pt x="101" y="446"/>
                    <a:pt x="94" y="435"/>
                  </a:cubicBezTo>
                  <a:cubicBezTo>
                    <a:pt x="61" y="390"/>
                    <a:pt x="92" y="366"/>
                    <a:pt x="88" y="352"/>
                  </a:cubicBezTo>
                  <a:cubicBezTo>
                    <a:pt x="75" y="295"/>
                    <a:pt x="118" y="274"/>
                    <a:pt x="124" y="265"/>
                  </a:cubicBezTo>
                  <a:cubicBezTo>
                    <a:pt x="130" y="256"/>
                    <a:pt x="127" y="253"/>
                    <a:pt x="129" y="234"/>
                  </a:cubicBezTo>
                  <a:cubicBezTo>
                    <a:pt x="136" y="195"/>
                    <a:pt x="155" y="216"/>
                    <a:pt x="153" y="228"/>
                  </a:cubicBezTo>
                  <a:cubicBezTo>
                    <a:pt x="148" y="274"/>
                    <a:pt x="176" y="242"/>
                    <a:pt x="186" y="228"/>
                  </a:cubicBezTo>
                  <a:cubicBezTo>
                    <a:pt x="218" y="186"/>
                    <a:pt x="214" y="229"/>
                    <a:pt x="209" y="237"/>
                  </a:cubicBezTo>
                  <a:cubicBezTo>
                    <a:pt x="203" y="244"/>
                    <a:pt x="198" y="255"/>
                    <a:pt x="200" y="260"/>
                  </a:cubicBezTo>
                  <a:cubicBezTo>
                    <a:pt x="208" y="283"/>
                    <a:pt x="193" y="305"/>
                    <a:pt x="188" y="306"/>
                  </a:cubicBezTo>
                  <a:cubicBezTo>
                    <a:pt x="184" y="308"/>
                    <a:pt x="170" y="314"/>
                    <a:pt x="170" y="332"/>
                  </a:cubicBezTo>
                  <a:cubicBezTo>
                    <a:pt x="171" y="350"/>
                    <a:pt x="192" y="382"/>
                    <a:pt x="192" y="395"/>
                  </a:cubicBezTo>
                  <a:cubicBezTo>
                    <a:pt x="193" y="492"/>
                    <a:pt x="236" y="499"/>
                    <a:pt x="255" y="497"/>
                  </a:cubicBezTo>
                  <a:cubicBezTo>
                    <a:pt x="275" y="496"/>
                    <a:pt x="445" y="490"/>
                    <a:pt x="515" y="483"/>
                  </a:cubicBezTo>
                  <a:cubicBezTo>
                    <a:pt x="585" y="477"/>
                    <a:pt x="538" y="458"/>
                    <a:pt x="518" y="458"/>
                  </a:cubicBezTo>
                  <a:cubicBezTo>
                    <a:pt x="467" y="458"/>
                    <a:pt x="454" y="427"/>
                    <a:pt x="454" y="427"/>
                  </a:cubicBezTo>
                  <a:cubicBezTo>
                    <a:pt x="454" y="427"/>
                    <a:pt x="453" y="405"/>
                    <a:pt x="431" y="400"/>
                  </a:cubicBezTo>
                  <a:cubicBezTo>
                    <a:pt x="376" y="385"/>
                    <a:pt x="411" y="353"/>
                    <a:pt x="425" y="345"/>
                  </a:cubicBezTo>
                  <a:cubicBezTo>
                    <a:pt x="438" y="338"/>
                    <a:pt x="430" y="335"/>
                    <a:pt x="420" y="329"/>
                  </a:cubicBezTo>
                  <a:cubicBezTo>
                    <a:pt x="398" y="316"/>
                    <a:pt x="394" y="300"/>
                    <a:pt x="396" y="270"/>
                  </a:cubicBezTo>
                  <a:cubicBezTo>
                    <a:pt x="397" y="240"/>
                    <a:pt x="416" y="249"/>
                    <a:pt x="416" y="249"/>
                  </a:cubicBezTo>
                  <a:cubicBezTo>
                    <a:pt x="416" y="249"/>
                    <a:pt x="448" y="262"/>
                    <a:pt x="460" y="256"/>
                  </a:cubicBezTo>
                  <a:cubicBezTo>
                    <a:pt x="472" y="250"/>
                    <a:pt x="467" y="239"/>
                    <a:pt x="461" y="244"/>
                  </a:cubicBezTo>
                  <a:cubicBezTo>
                    <a:pt x="455" y="248"/>
                    <a:pt x="412" y="244"/>
                    <a:pt x="407" y="223"/>
                  </a:cubicBezTo>
                  <a:cubicBezTo>
                    <a:pt x="403" y="202"/>
                    <a:pt x="418" y="213"/>
                    <a:pt x="422" y="214"/>
                  </a:cubicBezTo>
                  <a:cubicBezTo>
                    <a:pt x="427" y="216"/>
                    <a:pt x="427" y="220"/>
                    <a:pt x="439" y="226"/>
                  </a:cubicBezTo>
                  <a:cubicBezTo>
                    <a:pt x="468" y="241"/>
                    <a:pt x="454" y="224"/>
                    <a:pt x="454" y="224"/>
                  </a:cubicBezTo>
                  <a:cubicBezTo>
                    <a:pt x="454" y="224"/>
                    <a:pt x="454" y="224"/>
                    <a:pt x="438" y="209"/>
                  </a:cubicBezTo>
                  <a:cubicBezTo>
                    <a:pt x="423" y="194"/>
                    <a:pt x="406" y="199"/>
                    <a:pt x="389" y="199"/>
                  </a:cubicBezTo>
                  <a:cubicBezTo>
                    <a:pt x="373" y="199"/>
                    <a:pt x="376" y="211"/>
                    <a:pt x="376" y="211"/>
                  </a:cubicBezTo>
                  <a:cubicBezTo>
                    <a:pt x="376" y="211"/>
                    <a:pt x="373" y="242"/>
                    <a:pt x="370" y="291"/>
                  </a:cubicBezTo>
                  <a:cubicBezTo>
                    <a:pt x="368" y="341"/>
                    <a:pt x="360" y="347"/>
                    <a:pt x="357" y="343"/>
                  </a:cubicBezTo>
                  <a:cubicBezTo>
                    <a:pt x="354" y="338"/>
                    <a:pt x="350" y="313"/>
                    <a:pt x="350" y="305"/>
                  </a:cubicBezTo>
                  <a:cubicBezTo>
                    <a:pt x="350" y="298"/>
                    <a:pt x="345" y="264"/>
                    <a:pt x="347" y="230"/>
                  </a:cubicBezTo>
                  <a:cubicBezTo>
                    <a:pt x="350" y="195"/>
                    <a:pt x="356" y="210"/>
                    <a:pt x="334" y="201"/>
                  </a:cubicBezTo>
                  <a:cubicBezTo>
                    <a:pt x="311" y="192"/>
                    <a:pt x="323" y="182"/>
                    <a:pt x="331" y="182"/>
                  </a:cubicBezTo>
                  <a:cubicBezTo>
                    <a:pt x="338" y="182"/>
                    <a:pt x="350" y="189"/>
                    <a:pt x="352" y="181"/>
                  </a:cubicBezTo>
                  <a:cubicBezTo>
                    <a:pt x="356" y="160"/>
                    <a:pt x="359" y="141"/>
                    <a:pt x="347" y="136"/>
                  </a:cubicBezTo>
                  <a:cubicBezTo>
                    <a:pt x="322" y="127"/>
                    <a:pt x="332" y="121"/>
                    <a:pt x="341" y="118"/>
                  </a:cubicBezTo>
                  <a:cubicBezTo>
                    <a:pt x="350" y="115"/>
                    <a:pt x="352" y="94"/>
                    <a:pt x="339" y="99"/>
                  </a:cubicBezTo>
                  <a:cubicBezTo>
                    <a:pt x="313" y="107"/>
                    <a:pt x="316" y="85"/>
                    <a:pt x="321" y="82"/>
                  </a:cubicBezTo>
                  <a:cubicBezTo>
                    <a:pt x="325" y="79"/>
                    <a:pt x="334" y="83"/>
                    <a:pt x="331" y="62"/>
                  </a:cubicBezTo>
                  <a:cubicBezTo>
                    <a:pt x="328" y="41"/>
                    <a:pt x="347" y="34"/>
                    <a:pt x="351" y="53"/>
                  </a:cubicBezTo>
                  <a:cubicBezTo>
                    <a:pt x="354" y="73"/>
                    <a:pt x="363" y="112"/>
                    <a:pt x="369" y="103"/>
                  </a:cubicBezTo>
                  <a:cubicBezTo>
                    <a:pt x="375" y="94"/>
                    <a:pt x="385" y="57"/>
                    <a:pt x="395" y="41"/>
                  </a:cubicBezTo>
                  <a:cubicBezTo>
                    <a:pt x="406" y="24"/>
                    <a:pt x="418" y="38"/>
                    <a:pt x="415" y="47"/>
                  </a:cubicBezTo>
                  <a:cubicBezTo>
                    <a:pt x="401" y="88"/>
                    <a:pt x="426" y="90"/>
                    <a:pt x="426" y="90"/>
                  </a:cubicBezTo>
                  <a:cubicBezTo>
                    <a:pt x="426" y="90"/>
                    <a:pt x="423" y="96"/>
                    <a:pt x="409" y="95"/>
                  </a:cubicBezTo>
                  <a:cubicBezTo>
                    <a:pt x="382" y="92"/>
                    <a:pt x="393" y="110"/>
                    <a:pt x="405" y="115"/>
                  </a:cubicBezTo>
                  <a:cubicBezTo>
                    <a:pt x="431" y="124"/>
                    <a:pt x="414" y="130"/>
                    <a:pt x="401" y="130"/>
                  </a:cubicBezTo>
                  <a:cubicBezTo>
                    <a:pt x="387" y="130"/>
                    <a:pt x="381" y="134"/>
                    <a:pt x="378" y="148"/>
                  </a:cubicBezTo>
                  <a:cubicBezTo>
                    <a:pt x="369" y="191"/>
                    <a:pt x="401" y="181"/>
                    <a:pt x="401" y="181"/>
                  </a:cubicBezTo>
                  <a:cubicBezTo>
                    <a:pt x="452" y="195"/>
                    <a:pt x="528" y="188"/>
                    <a:pt x="528" y="188"/>
                  </a:cubicBezTo>
                  <a:cubicBezTo>
                    <a:pt x="543" y="192"/>
                    <a:pt x="552" y="189"/>
                    <a:pt x="558" y="181"/>
                  </a:cubicBezTo>
                  <a:lnTo>
                    <a:pt x="558" y="103"/>
                  </a:lnTo>
                  <a:cubicBezTo>
                    <a:pt x="556" y="93"/>
                    <a:pt x="555" y="84"/>
                    <a:pt x="554" y="76"/>
                  </a:cubicBezTo>
                  <a:close/>
                  <a:moveTo>
                    <a:pt x="231" y="77"/>
                  </a:moveTo>
                  <a:cubicBezTo>
                    <a:pt x="233" y="65"/>
                    <a:pt x="249" y="69"/>
                    <a:pt x="249" y="69"/>
                  </a:cubicBezTo>
                  <a:cubicBezTo>
                    <a:pt x="249" y="69"/>
                    <a:pt x="278" y="79"/>
                    <a:pt x="290" y="78"/>
                  </a:cubicBezTo>
                  <a:cubicBezTo>
                    <a:pt x="301" y="76"/>
                    <a:pt x="318" y="93"/>
                    <a:pt x="293" y="93"/>
                  </a:cubicBezTo>
                  <a:cubicBezTo>
                    <a:pt x="267" y="93"/>
                    <a:pt x="228" y="104"/>
                    <a:pt x="231" y="77"/>
                  </a:cubicBezTo>
                  <a:close/>
                  <a:moveTo>
                    <a:pt x="171" y="195"/>
                  </a:moveTo>
                  <a:cubicBezTo>
                    <a:pt x="153" y="195"/>
                    <a:pt x="46" y="237"/>
                    <a:pt x="45" y="128"/>
                  </a:cubicBezTo>
                  <a:cubicBezTo>
                    <a:pt x="45" y="104"/>
                    <a:pt x="39" y="83"/>
                    <a:pt x="69" y="98"/>
                  </a:cubicBezTo>
                  <a:cubicBezTo>
                    <a:pt x="99" y="112"/>
                    <a:pt x="72" y="111"/>
                    <a:pt x="137" y="108"/>
                  </a:cubicBezTo>
                  <a:cubicBezTo>
                    <a:pt x="137" y="108"/>
                    <a:pt x="184" y="110"/>
                    <a:pt x="191" y="106"/>
                  </a:cubicBezTo>
                  <a:cubicBezTo>
                    <a:pt x="199" y="101"/>
                    <a:pt x="192" y="91"/>
                    <a:pt x="207" y="91"/>
                  </a:cubicBezTo>
                  <a:cubicBezTo>
                    <a:pt x="222" y="90"/>
                    <a:pt x="220" y="105"/>
                    <a:pt x="220" y="105"/>
                  </a:cubicBezTo>
                  <a:cubicBezTo>
                    <a:pt x="220" y="105"/>
                    <a:pt x="207" y="124"/>
                    <a:pt x="305" y="111"/>
                  </a:cubicBezTo>
                  <a:cubicBezTo>
                    <a:pt x="317" y="109"/>
                    <a:pt x="327" y="121"/>
                    <a:pt x="302" y="121"/>
                  </a:cubicBezTo>
                  <a:cubicBezTo>
                    <a:pt x="290" y="122"/>
                    <a:pt x="272" y="128"/>
                    <a:pt x="278" y="143"/>
                  </a:cubicBezTo>
                  <a:cubicBezTo>
                    <a:pt x="284" y="158"/>
                    <a:pt x="276" y="256"/>
                    <a:pt x="276" y="256"/>
                  </a:cubicBezTo>
                  <a:cubicBezTo>
                    <a:pt x="276" y="256"/>
                    <a:pt x="271" y="274"/>
                    <a:pt x="262" y="245"/>
                  </a:cubicBezTo>
                  <a:cubicBezTo>
                    <a:pt x="259" y="235"/>
                    <a:pt x="262" y="144"/>
                    <a:pt x="260" y="137"/>
                  </a:cubicBezTo>
                  <a:cubicBezTo>
                    <a:pt x="259" y="129"/>
                    <a:pt x="217" y="122"/>
                    <a:pt x="215" y="154"/>
                  </a:cubicBezTo>
                  <a:cubicBezTo>
                    <a:pt x="214" y="185"/>
                    <a:pt x="205" y="195"/>
                    <a:pt x="171" y="195"/>
                  </a:cubicBezTo>
                  <a:close/>
                  <a:moveTo>
                    <a:pt x="237" y="231"/>
                  </a:moveTo>
                  <a:cubicBezTo>
                    <a:pt x="230" y="240"/>
                    <a:pt x="219" y="247"/>
                    <a:pt x="223" y="225"/>
                  </a:cubicBezTo>
                  <a:cubicBezTo>
                    <a:pt x="228" y="202"/>
                    <a:pt x="232" y="170"/>
                    <a:pt x="232" y="155"/>
                  </a:cubicBezTo>
                  <a:cubicBezTo>
                    <a:pt x="232" y="155"/>
                    <a:pt x="244" y="135"/>
                    <a:pt x="247" y="158"/>
                  </a:cubicBezTo>
                  <a:cubicBezTo>
                    <a:pt x="250" y="181"/>
                    <a:pt x="244" y="221"/>
                    <a:pt x="237" y="231"/>
                  </a:cubicBezTo>
                  <a:close/>
                  <a:moveTo>
                    <a:pt x="326" y="292"/>
                  </a:moveTo>
                  <a:cubicBezTo>
                    <a:pt x="327" y="320"/>
                    <a:pt x="355" y="400"/>
                    <a:pt x="286" y="399"/>
                  </a:cubicBezTo>
                  <a:cubicBezTo>
                    <a:pt x="217" y="398"/>
                    <a:pt x="214" y="409"/>
                    <a:pt x="215" y="321"/>
                  </a:cubicBezTo>
                  <a:cubicBezTo>
                    <a:pt x="216" y="236"/>
                    <a:pt x="225" y="253"/>
                    <a:pt x="230" y="264"/>
                  </a:cubicBezTo>
                  <a:cubicBezTo>
                    <a:pt x="230" y="264"/>
                    <a:pt x="253" y="318"/>
                    <a:pt x="309" y="277"/>
                  </a:cubicBezTo>
                  <a:cubicBezTo>
                    <a:pt x="319" y="269"/>
                    <a:pt x="324" y="263"/>
                    <a:pt x="326" y="292"/>
                  </a:cubicBezTo>
                  <a:close/>
                  <a:moveTo>
                    <a:pt x="318" y="133"/>
                  </a:moveTo>
                  <a:cubicBezTo>
                    <a:pt x="338" y="148"/>
                    <a:pt x="316" y="165"/>
                    <a:pt x="316" y="165"/>
                  </a:cubicBezTo>
                  <a:cubicBezTo>
                    <a:pt x="316" y="165"/>
                    <a:pt x="302" y="189"/>
                    <a:pt x="313" y="213"/>
                  </a:cubicBezTo>
                  <a:cubicBezTo>
                    <a:pt x="324" y="237"/>
                    <a:pt x="324" y="265"/>
                    <a:pt x="301" y="239"/>
                  </a:cubicBezTo>
                  <a:cubicBezTo>
                    <a:pt x="279" y="214"/>
                    <a:pt x="293" y="156"/>
                    <a:pt x="299" y="144"/>
                  </a:cubicBezTo>
                  <a:cubicBezTo>
                    <a:pt x="299" y="144"/>
                    <a:pt x="299" y="118"/>
                    <a:pt x="318" y="133"/>
                  </a:cubicBezTo>
                  <a:close/>
                  <a:moveTo>
                    <a:pt x="507" y="179"/>
                  </a:moveTo>
                  <a:cubicBezTo>
                    <a:pt x="498" y="185"/>
                    <a:pt x="507" y="179"/>
                    <a:pt x="465" y="177"/>
                  </a:cubicBezTo>
                  <a:cubicBezTo>
                    <a:pt x="423" y="176"/>
                    <a:pt x="461" y="162"/>
                    <a:pt x="461" y="162"/>
                  </a:cubicBezTo>
                  <a:cubicBezTo>
                    <a:pt x="565" y="166"/>
                    <a:pt x="516" y="173"/>
                    <a:pt x="507" y="179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9" name="Freeform 6"/>
            <p:cNvSpPr/>
            <p:nvPr/>
          </p:nvSpPr>
          <p:spPr>
            <a:xfrm>
              <a:off x="3621" y="1287"/>
              <a:ext cx="238" cy="283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7" h="56">
                  <a:moveTo>
                    <a:pt x="40" y="15"/>
                  </a:moveTo>
                  <a:cubicBezTo>
                    <a:pt x="37" y="0"/>
                    <a:pt x="0" y="23"/>
                    <a:pt x="27" y="56"/>
                  </a:cubicBezTo>
                  <a:cubicBezTo>
                    <a:pt x="27" y="56"/>
                    <a:pt x="47" y="49"/>
                    <a:pt x="40" y="15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0" name="Freeform 7"/>
            <p:cNvSpPr/>
            <p:nvPr/>
          </p:nvSpPr>
          <p:spPr>
            <a:xfrm>
              <a:off x="3403" y="1403"/>
              <a:ext cx="208" cy="379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1" h="75">
                  <a:moveTo>
                    <a:pt x="19" y="27"/>
                  </a:moveTo>
                  <a:cubicBezTo>
                    <a:pt x="0" y="54"/>
                    <a:pt x="6" y="63"/>
                    <a:pt x="12" y="69"/>
                  </a:cubicBezTo>
                  <a:cubicBezTo>
                    <a:pt x="18" y="75"/>
                    <a:pt x="30" y="74"/>
                    <a:pt x="40" y="45"/>
                  </a:cubicBezTo>
                  <a:cubicBezTo>
                    <a:pt x="40" y="45"/>
                    <a:pt x="32" y="31"/>
                    <a:pt x="37" y="24"/>
                  </a:cubicBezTo>
                  <a:cubicBezTo>
                    <a:pt x="41" y="16"/>
                    <a:pt x="38" y="0"/>
                    <a:pt x="19" y="27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1" name="Freeform 8"/>
            <p:cNvSpPr/>
            <p:nvPr/>
          </p:nvSpPr>
          <p:spPr>
            <a:xfrm>
              <a:off x="3272" y="645"/>
              <a:ext cx="680" cy="318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35" h="63">
                  <a:moveTo>
                    <a:pt x="112" y="4"/>
                  </a:moveTo>
                  <a:cubicBezTo>
                    <a:pt x="105" y="9"/>
                    <a:pt x="24" y="4"/>
                    <a:pt x="24" y="4"/>
                  </a:cubicBezTo>
                  <a:cubicBezTo>
                    <a:pt x="15" y="4"/>
                    <a:pt x="3" y="1"/>
                    <a:pt x="2" y="25"/>
                  </a:cubicBezTo>
                  <a:cubicBezTo>
                    <a:pt x="0" y="63"/>
                    <a:pt x="48" y="58"/>
                    <a:pt x="60" y="58"/>
                  </a:cubicBezTo>
                  <a:cubicBezTo>
                    <a:pt x="72" y="58"/>
                    <a:pt x="84" y="48"/>
                    <a:pt x="96" y="54"/>
                  </a:cubicBezTo>
                  <a:cubicBezTo>
                    <a:pt x="96" y="54"/>
                    <a:pt x="107" y="63"/>
                    <a:pt x="113" y="53"/>
                  </a:cubicBezTo>
                  <a:cubicBezTo>
                    <a:pt x="135" y="13"/>
                    <a:pt x="120" y="0"/>
                    <a:pt x="112" y="4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2" name="Freeform 9"/>
            <p:cNvSpPr/>
            <p:nvPr/>
          </p:nvSpPr>
          <p:spPr>
            <a:xfrm>
              <a:off x="4046" y="1545"/>
              <a:ext cx="493" cy="51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97" h="102">
                  <a:moveTo>
                    <a:pt x="67" y="5"/>
                  </a:moveTo>
                  <a:cubicBezTo>
                    <a:pt x="55" y="10"/>
                    <a:pt x="31" y="5"/>
                    <a:pt x="31" y="5"/>
                  </a:cubicBezTo>
                  <a:cubicBezTo>
                    <a:pt x="0" y="6"/>
                    <a:pt x="16" y="39"/>
                    <a:pt x="12" y="57"/>
                  </a:cubicBezTo>
                  <a:cubicBezTo>
                    <a:pt x="8" y="76"/>
                    <a:pt x="63" y="102"/>
                    <a:pt x="79" y="62"/>
                  </a:cubicBezTo>
                  <a:cubicBezTo>
                    <a:pt x="97" y="20"/>
                    <a:pt x="79" y="0"/>
                    <a:pt x="67" y="5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3" name="Freeform 10"/>
            <p:cNvSpPr/>
            <p:nvPr/>
          </p:nvSpPr>
          <p:spPr>
            <a:xfrm>
              <a:off x="5173" y="1024"/>
              <a:ext cx="501" cy="96"/>
            </a:xfrm>
            <a:custGeom>
              <a:avLst/>
              <a:gdLst/>
              <a:ahLst/>
              <a:cxnLst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0" t="0" r="0" b="0"/>
              <a:pathLst>
                <a:path w="99" h="19">
                  <a:moveTo>
                    <a:pt x="15" y="0"/>
                  </a:moveTo>
                  <a:cubicBezTo>
                    <a:pt x="0" y="0"/>
                    <a:pt x="19" y="19"/>
                    <a:pt x="40" y="15"/>
                  </a:cubicBezTo>
                  <a:cubicBezTo>
                    <a:pt x="99" y="1"/>
                    <a:pt x="15" y="0"/>
                    <a:pt x="15" y="0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4" name="Freeform 11"/>
            <p:cNvSpPr/>
            <p:nvPr/>
          </p:nvSpPr>
          <p:spPr>
            <a:xfrm>
              <a:off x="5340" y="1004"/>
              <a:ext cx="385" cy="23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76" h="47">
                  <a:moveTo>
                    <a:pt x="21" y="37"/>
                  </a:moveTo>
                  <a:cubicBezTo>
                    <a:pt x="21" y="37"/>
                    <a:pt x="50" y="47"/>
                    <a:pt x="70" y="17"/>
                  </a:cubicBezTo>
                  <a:cubicBezTo>
                    <a:pt x="76" y="7"/>
                    <a:pt x="65" y="0"/>
                    <a:pt x="48" y="3"/>
                  </a:cubicBezTo>
                  <a:cubicBezTo>
                    <a:pt x="39" y="5"/>
                    <a:pt x="39" y="32"/>
                    <a:pt x="19" y="32"/>
                  </a:cubicBezTo>
                  <a:cubicBezTo>
                    <a:pt x="0" y="32"/>
                    <a:pt x="21" y="37"/>
                    <a:pt x="21" y="37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5" name="Freeform 12"/>
            <p:cNvSpPr/>
            <p:nvPr/>
          </p:nvSpPr>
          <p:spPr>
            <a:xfrm>
              <a:off x="5325" y="1201"/>
              <a:ext cx="415" cy="18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</a:cxnLst>
              <a:rect l="0" t="0" r="0" b="0"/>
              <a:pathLst>
                <a:path w="82" h="37">
                  <a:moveTo>
                    <a:pt x="72" y="6"/>
                  </a:moveTo>
                  <a:cubicBezTo>
                    <a:pt x="57" y="23"/>
                    <a:pt x="24" y="17"/>
                    <a:pt x="24" y="17"/>
                  </a:cubicBezTo>
                  <a:cubicBezTo>
                    <a:pt x="24" y="17"/>
                    <a:pt x="0" y="16"/>
                    <a:pt x="17" y="26"/>
                  </a:cubicBezTo>
                  <a:cubicBezTo>
                    <a:pt x="33" y="37"/>
                    <a:pt x="53" y="32"/>
                    <a:pt x="76" y="23"/>
                  </a:cubicBezTo>
                  <a:cubicBezTo>
                    <a:pt x="78" y="22"/>
                    <a:pt x="80" y="21"/>
                    <a:pt x="82" y="20"/>
                  </a:cubicBezTo>
                  <a:lnTo>
                    <a:pt x="82" y="0"/>
                  </a:lnTo>
                  <a:cubicBezTo>
                    <a:pt x="79" y="1"/>
                    <a:pt x="75" y="2"/>
                    <a:pt x="72" y="6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6" name="Freeform 13"/>
            <p:cNvSpPr/>
            <p:nvPr/>
          </p:nvSpPr>
          <p:spPr>
            <a:xfrm>
              <a:off x="5001" y="1378"/>
              <a:ext cx="698" cy="16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38" h="33">
                  <a:moveTo>
                    <a:pt x="21" y="1"/>
                  </a:moveTo>
                  <a:cubicBezTo>
                    <a:pt x="21" y="1"/>
                    <a:pt x="0" y="8"/>
                    <a:pt x="8" y="14"/>
                  </a:cubicBezTo>
                  <a:cubicBezTo>
                    <a:pt x="15" y="20"/>
                    <a:pt x="48" y="22"/>
                    <a:pt x="57" y="22"/>
                  </a:cubicBezTo>
                  <a:cubicBezTo>
                    <a:pt x="66" y="22"/>
                    <a:pt x="96" y="33"/>
                    <a:pt x="117" y="23"/>
                  </a:cubicBezTo>
                  <a:cubicBezTo>
                    <a:pt x="138" y="12"/>
                    <a:pt x="123" y="9"/>
                    <a:pt x="114" y="8"/>
                  </a:cubicBezTo>
                  <a:cubicBezTo>
                    <a:pt x="105" y="6"/>
                    <a:pt x="102" y="0"/>
                    <a:pt x="82" y="3"/>
                  </a:cubicBezTo>
                  <a:cubicBezTo>
                    <a:pt x="37" y="11"/>
                    <a:pt x="21" y="1"/>
                    <a:pt x="21" y="1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7" name="Freeform 14"/>
            <p:cNvSpPr/>
            <p:nvPr/>
          </p:nvSpPr>
          <p:spPr>
            <a:xfrm>
              <a:off x="5077" y="1540"/>
              <a:ext cx="567" cy="14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12" h="29">
                  <a:moveTo>
                    <a:pt x="98" y="19"/>
                  </a:moveTo>
                  <a:cubicBezTo>
                    <a:pt x="112" y="13"/>
                    <a:pt x="111" y="0"/>
                    <a:pt x="103" y="4"/>
                  </a:cubicBezTo>
                  <a:cubicBezTo>
                    <a:pt x="96" y="9"/>
                    <a:pt x="83" y="10"/>
                    <a:pt x="74" y="10"/>
                  </a:cubicBezTo>
                  <a:cubicBezTo>
                    <a:pt x="65" y="11"/>
                    <a:pt x="45" y="3"/>
                    <a:pt x="36" y="6"/>
                  </a:cubicBezTo>
                  <a:cubicBezTo>
                    <a:pt x="27" y="9"/>
                    <a:pt x="2" y="4"/>
                    <a:pt x="2" y="4"/>
                  </a:cubicBezTo>
                  <a:cubicBezTo>
                    <a:pt x="0" y="29"/>
                    <a:pt x="83" y="25"/>
                    <a:pt x="98" y="19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8" name="Freeform 15"/>
            <p:cNvSpPr/>
            <p:nvPr/>
          </p:nvSpPr>
          <p:spPr>
            <a:xfrm>
              <a:off x="5042" y="1656"/>
              <a:ext cx="584" cy="48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15" h="95">
                  <a:moveTo>
                    <a:pt x="3" y="53"/>
                  </a:moveTo>
                  <a:cubicBezTo>
                    <a:pt x="5" y="60"/>
                    <a:pt x="14" y="68"/>
                    <a:pt x="26" y="54"/>
                  </a:cubicBezTo>
                  <a:cubicBezTo>
                    <a:pt x="48" y="29"/>
                    <a:pt x="48" y="72"/>
                    <a:pt x="50" y="77"/>
                  </a:cubicBezTo>
                  <a:cubicBezTo>
                    <a:pt x="51" y="81"/>
                    <a:pt x="54" y="95"/>
                    <a:pt x="59" y="84"/>
                  </a:cubicBezTo>
                  <a:cubicBezTo>
                    <a:pt x="63" y="74"/>
                    <a:pt x="70" y="39"/>
                    <a:pt x="81" y="52"/>
                  </a:cubicBezTo>
                  <a:cubicBezTo>
                    <a:pt x="100" y="76"/>
                    <a:pt x="115" y="54"/>
                    <a:pt x="111" y="52"/>
                  </a:cubicBezTo>
                  <a:cubicBezTo>
                    <a:pt x="106" y="51"/>
                    <a:pt x="79" y="37"/>
                    <a:pt x="79" y="27"/>
                  </a:cubicBezTo>
                  <a:cubicBezTo>
                    <a:pt x="79" y="16"/>
                    <a:pt x="42" y="0"/>
                    <a:pt x="37" y="16"/>
                  </a:cubicBezTo>
                  <a:cubicBezTo>
                    <a:pt x="33" y="33"/>
                    <a:pt x="12" y="41"/>
                    <a:pt x="12" y="41"/>
                  </a:cubicBezTo>
                  <a:cubicBezTo>
                    <a:pt x="0" y="44"/>
                    <a:pt x="2" y="45"/>
                    <a:pt x="3" y="53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9" name="Freeform 16"/>
            <p:cNvSpPr/>
            <p:nvPr/>
          </p:nvSpPr>
          <p:spPr>
            <a:xfrm>
              <a:off x="5421" y="1464"/>
              <a:ext cx="329" cy="854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</a:cxnLst>
              <a:rect l="0" t="0" r="0" b="0"/>
              <a:pathLst>
                <a:path w="65" h="169">
                  <a:moveTo>
                    <a:pt x="51" y="40"/>
                  </a:moveTo>
                  <a:cubicBezTo>
                    <a:pt x="44" y="46"/>
                    <a:pt x="30" y="49"/>
                    <a:pt x="22" y="49"/>
                  </a:cubicBezTo>
                  <a:cubicBezTo>
                    <a:pt x="13" y="48"/>
                    <a:pt x="14" y="56"/>
                    <a:pt x="22" y="59"/>
                  </a:cubicBezTo>
                  <a:cubicBezTo>
                    <a:pt x="30" y="62"/>
                    <a:pt x="49" y="75"/>
                    <a:pt x="50" y="90"/>
                  </a:cubicBezTo>
                  <a:cubicBezTo>
                    <a:pt x="50" y="104"/>
                    <a:pt x="51" y="115"/>
                    <a:pt x="34" y="118"/>
                  </a:cubicBezTo>
                  <a:cubicBezTo>
                    <a:pt x="18" y="122"/>
                    <a:pt x="3" y="124"/>
                    <a:pt x="0" y="148"/>
                  </a:cubicBezTo>
                  <a:cubicBezTo>
                    <a:pt x="0" y="148"/>
                    <a:pt x="10" y="154"/>
                    <a:pt x="17" y="155"/>
                  </a:cubicBezTo>
                  <a:cubicBezTo>
                    <a:pt x="23" y="155"/>
                    <a:pt x="42" y="163"/>
                    <a:pt x="47" y="166"/>
                  </a:cubicBezTo>
                  <a:cubicBezTo>
                    <a:pt x="51" y="169"/>
                    <a:pt x="58" y="167"/>
                    <a:pt x="63" y="162"/>
                  </a:cubicBezTo>
                  <a:lnTo>
                    <a:pt x="65" y="0"/>
                  </a:lnTo>
                  <a:cubicBezTo>
                    <a:pt x="64" y="8"/>
                    <a:pt x="58" y="36"/>
                    <a:pt x="51" y="40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2" name="Group 17"/>
          <p:cNvGrpSpPr/>
          <p:nvPr/>
        </p:nvGrpSpPr>
        <p:grpSpPr>
          <a:xfrm>
            <a:off x="554038" y="36513"/>
            <a:ext cx="7891462" cy="6821487"/>
            <a:chOff x="349" y="23"/>
            <a:chExt cx="4971" cy="4297"/>
          </a:xfrm>
        </p:grpSpPr>
        <p:sp>
          <p:nvSpPr>
            <p:cNvPr id="269" name="Rectangle 18"/>
            <p:cNvSpPr>
              <a:spLocks noChangeArrowheads="1"/>
            </p:cNvSpPr>
            <p:nvPr/>
          </p:nvSpPr>
          <p:spPr bwMode="auto">
            <a:xfrm>
              <a:off x="384" y="23"/>
              <a:ext cx="21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73" name="Freeform 19"/>
            <p:cNvSpPr>
              <a:spLocks noEditPoints="1"/>
            </p:cNvSpPr>
            <p:nvPr/>
          </p:nvSpPr>
          <p:spPr>
            <a:xfrm>
              <a:off x="384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4" name="Freeform 20"/>
            <p:cNvSpPr>
              <a:spLocks noEditPoints="1"/>
            </p:cNvSpPr>
            <p:nvPr/>
          </p:nvSpPr>
          <p:spPr>
            <a:xfrm>
              <a:off x="384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5" name="Freeform 21"/>
            <p:cNvSpPr>
              <a:spLocks noEditPoints="1"/>
            </p:cNvSpPr>
            <p:nvPr/>
          </p:nvSpPr>
          <p:spPr>
            <a:xfrm>
              <a:off x="384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6" name="Freeform 22"/>
            <p:cNvSpPr>
              <a:spLocks noEditPoints="1"/>
            </p:cNvSpPr>
            <p:nvPr/>
          </p:nvSpPr>
          <p:spPr>
            <a:xfrm>
              <a:off x="384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7" name="Freeform 23"/>
            <p:cNvSpPr>
              <a:spLocks noEditPoints="1"/>
            </p:cNvSpPr>
            <p:nvPr/>
          </p:nvSpPr>
          <p:spPr>
            <a:xfrm>
              <a:off x="384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8" name="Freeform 24"/>
            <p:cNvSpPr>
              <a:spLocks noEditPoints="1"/>
            </p:cNvSpPr>
            <p:nvPr/>
          </p:nvSpPr>
          <p:spPr>
            <a:xfrm>
              <a:off x="384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9" name="Freeform 25"/>
            <p:cNvSpPr>
              <a:spLocks noEditPoints="1"/>
            </p:cNvSpPr>
            <p:nvPr/>
          </p:nvSpPr>
          <p:spPr>
            <a:xfrm>
              <a:off x="384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0" name="Freeform 26"/>
            <p:cNvSpPr>
              <a:spLocks noEditPoints="1"/>
            </p:cNvSpPr>
            <p:nvPr/>
          </p:nvSpPr>
          <p:spPr>
            <a:xfrm>
              <a:off x="384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1" name="Freeform 27"/>
            <p:cNvSpPr>
              <a:spLocks noEditPoints="1"/>
            </p:cNvSpPr>
            <p:nvPr/>
          </p:nvSpPr>
          <p:spPr>
            <a:xfrm>
              <a:off x="384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2" name="Freeform 28"/>
            <p:cNvSpPr>
              <a:spLocks noEditPoints="1"/>
            </p:cNvSpPr>
            <p:nvPr/>
          </p:nvSpPr>
          <p:spPr>
            <a:xfrm>
              <a:off x="384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0" name="Rectangle 29"/>
            <p:cNvSpPr>
              <a:spLocks noChangeArrowheads="1"/>
            </p:cNvSpPr>
            <p:nvPr/>
          </p:nvSpPr>
          <p:spPr bwMode="auto">
            <a:xfrm>
              <a:off x="384" y="4269"/>
              <a:ext cx="21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1" name="Rectangle 30"/>
            <p:cNvSpPr>
              <a:spLocks noChangeArrowheads="1"/>
            </p:cNvSpPr>
            <p:nvPr/>
          </p:nvSpPr>
          <p:spPr bwMode="auto">
            <a:xfrm>
              <a:off x="829" y="23"/>
              <a:ext cx="21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85" name="Freeform 31"/>
            <p:cNvSpPr>
              <a:spLocks noEditPoints="1"/>
            </p:cNvSpPr>
            <p:nvPr/>
          </p:nvSpPr>
          <p:spPr>
            <a:xfrm>
              <a:off x="829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6" name="Freeform 32"/>
            <p:cNvSpPr>
              <a:spLocks noEditPoints="1"/>
            </p:cNvSpPr>
            <p:nvPr/>
          </p:nvSpPr>
          <p:spPr>
            <a:xfrm>
              <a:off x="829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7" name="Freeform 33"/>
            <p:cNvSpPr>
              <a:spLocks noEditPoints="1"/>
            </p:cNvSpPr>
            <p:nvPr/>
          </p:nvSpPr>
          <p:spPr>
            <a:xfrm>
              <a:off x="829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8" name="Freeform 34"/>
            <p:cNvSpPr>
              <a:spLocks noEditPoints="1"/>
            </p:cNvSpPr>
            <p:nvPr/>
          </p:nvSpPr>
          <p:spPr>
            <a:xfrm>
              <a:off x="829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9" name="Freeform 35"/>
            <p:cNvSpPr>
              <a:spLocks noEditPoints="1"/>
            </p:cNvSpPr>
            <p:nvPr/>
          </p:nvSpPr>
          <p:spPr>
            <a:xfrm>
              <a:off x="829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0" name="Freeform 36"/>
            <p:cNvSpPr>
              <a:spLocks noEditPoints="1"/>
            </p:cNvSpPr>
            <p:nvPr/>
          </p:nvSpPr>
          <p:spPr>
            <a:xfrm>
              <a:off x="829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1" name="Freeform 37"/>
            <p:cNvSpPr>
              <a:spLocks noEditPoints="1"/>
            </p:cNvSpPr>
            <p:nvPr/>
          </p:nvSpPr>
          <p:spPr>
            <a:xfrm>
              <a:off x="829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2" name="Freeform 38"/>
            <p:cNvSpPr>
              <a:spLocks noEditPoints="1"/>
            </p:cNvSpPr>
            <p:nvPr/>
          </p:nvSpPr>
          <p:spPr>
            <a:xfrm>
              <a:off x="829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3" name="Freeform 39"/>
            <p:cNvSpPr>
              <a:spLocks noEditPoints="1"/>
            </p:cNvSpPr>
            <p:nvPr/>
          </p:nvSpPr>
          <p:spPr>
            <a:xfrm>
              <a:off x="829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4" name="Freeform 40"/>
            <p:cNvSpPr>
              <a:spLocks noEditPoints="1"/>
            </p:cNvSpPr>
            <p:nvPr/>
          </p:nvSpPr>
          <p:spPr>
            <a:xfrm>
              <a:off x="829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2" name="Rectangle 41"/>
            <p:cNvSpPr>
              <a:spLocks noChangeArrowheads="1"/>
            </p:cNvSpPr>
            <p:nvPr/>
          </p:nvSpPr>
          <p:spPr bwMode="auto">
            <a:xfrm>
              <a:off x="829" y="4269"/>
              <a:ext cx="21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3" name="Rectangle 42"/>
            <p:cNvSpPr>
              <a:spLocks noChangeArrowheads="1"/>
            </p:cNvSpPr>
            <p:nvPr/>
          </p:nvSpPr>
          <p:spPr bwMode="auto">
            <a:xfrm>
              <a:off x="1279" y="23"/>
              <a:ext cx="21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97" name="Freeform 43"/>
            <p:cNvSpPr>
              <a:spLocks noEditPoints="1"/>
            </p:cNvSpPr>
            <p:nvPr/>
          </p:nvSpPr>
          <p:spPr>
            <a:xfrm>
              <a:off x="1279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8" name="Freeform 44"/>
            <p:cNvSpPr>
              <a:spLocks noEditPoints="1"/>
            </p:cNvSpPr>
            <p:nvPr/>
          </p:nvSpPr>
          <p:spPr>
            <a:xfrm>
              <a:off x="1279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9" name="Freeform 45"/>
            <p:cNvSpPr>
              <a:spLocks noEditPoints="1"/>
            </p:cNvSpPr>
            <p:nvPr/>
          </p:nvSpPr>
          <p:spPr>
            <a:xfrm>
              <a:off x="1279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0" name="Freeform 46"/>
            <p:cNvSpPr>
              <a:spLocks noEditPoints="1"/>
            </p:cNvSpPr>
            <p:nvPr/>
          </p:nvSpPr>
          <p:spPr>
            <a:xfrm>
              <a:off x="1279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1" name="Freeform 47"/>
            <p:cNvSpPr>
              <a:spLocks noEditPoints="1"/>
            </p:cNvSpPr>
            <p:nvPr/>
          </p:nvSpPr>
          <p:spPr>
            <a:xfrm>
              <a:off x="1279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2" name="Freeform 48"/>
            <p:cNvSpPr>
              <a:spLocks noEditPoints="1"/>
            </p:cNvSpPr>
            <p:nvPr/>
          </p:nvSpPr>
          <p:spPr>
            <a:xfrm>
              <a:off x="1279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3" name="Freeform 49"/>
            <p:cNvSpPr>
              <a:spLocks noEditPoints="1"/>
            </p:cNvSpPr>
            <p:nvPr/>
          </p:nvSpPr>
          <p:spPr>
            <a:xfrm>
              <a:off x="1279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4" name="Freeform 50"/>
            <p:cNvSpPr>
              <a:spLocks noEditPoints="1"/>
            </p:cNvSpPr>
            <p:nvPr/>
          </p:nvSpPr>
          <p:spPr>
            <a:xfrm>
              <a:off x="1279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5" name="Freeform 51"/>
            <p:cNvSpPr>
              <a:spLocks noEditPoints="1"/>
            </p:cNvSpPr>
            <p:nvPr/>
          </p:nvSpPr>
          <p:spPr>
            <a:xfrm>
              <a:off x="1279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6" name="Freeform 52"/>
            <p:cNvSpPr>
              <a:spLocks noEditPoints="1"/>
            </p:cNvSpPr>
            <p:nvPr/>
          </p:nvSpPr>
          <p:spPr>
            <a:xfrm>
              <a:off x="1279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4" name="Rectangle 53"/>
            <p:cNvSpPr>
              <a:spLocks noChangeArrowheads="1"/>
            </p:cNvSpPr>
            <p:nvPr/>
          </p:nvSpPr>
          <p:spPr bwMode="auto">
            <a:xfrm>
              <a:off x="1279" y="4269"/>
              <a:ext cx="21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5" name="Rectangle 54"/>
            <p:cNvSpPr>
              <a:spLocks noChangeArrowheads="1"/>
            </p:cNvSpPr>
            <p:nvPr/>
          </p:nvSpPr>
          <p:spPr bwMode="auto">
            <a:xfrm>
              <a:off x="1724" y="23"/>
              <a:ext cx="21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09" name="Freeform 55"/>
            <p:cNvSpPr>
              <a:spLocks noEditPoints="1"/>
            </p:cNvSpPr>
            <p:nvPr/>
          </p:nvSpPr>
          <p:spPr>
            <a:xfrm>
              <a:off x="1724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0" name="Freeform 56"/>
            <p:cNvSpPr>
              <a:spLocks noEditPoints="1"/>
            </p:cNvSpPr>
            <p:nvPr/>
          </p:nvSpPr>
          <p:spPr>
            <a:xfrm>
              <a:off x="1724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1" name="Freeform 57"/>
            <p:cNvSpPr>
              <a:spLocks noEditPoints="1"/>
            </p:cNvSpPr>
            <p:nvPr/>
          </p:nvSpPr>
          <p:spPr>
            <a:xfrm>
              <a:off x="1724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2" name="Freeform 58"/>
            <p:cNvSpPr>
              <a:spLocks noEditPoints="1"/>
            </p:cNvSpPr>
            <p:nvPr/>
          </p:nvSpPr>
          <p:spPr>
            <a:xfrm>
              <a:off x="1724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3" name="Freeform 59"/>
            <p:cNvSpPr>
              <a:spLocks noEditPoints="1"/>
            </p:cNvSpPr>
            <p:nvPr/>
          </p:nvSpPr>
          <p:spPr>
            <a:xfrm>
              <a:off x="1724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4" name="Freeform 60"/>
            <p:cNvSpPr>
              <a:spLocks noEditPoints="1"/>
            </p:cNvSpPr>
            <p:nvPr/>
          </p:nvSpPr>
          <p:spPr>
            <a:xfrm>
              <a:off x="1724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5" name="Freeform 61"/>
            <p:cNvSpPr>
              <a:spLocks noEditPoints="1"/>
            </p:cNvSpPr>
            <p:nvPr/>
          </p:nvSpPr>
          <p:spPr>
            <a:xfrm>
              <a:off x="1724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6" name="Freeform 62"/>
            <p:cNvSpPr>
              <a:spLocks noEditPoints="1"/>
            </p:cNvSpPr>
            <p:nvPr/>
          </p:nvSpPr>
          <p:spPr>
            <a:xfrm>
              <a:off x="1724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7" name="Freeform 63"/>
            <p:cNvSpPr>
              <a:spLocks noEditPoints="1"/>
            </p:cNvSpPr>
            <p:nvPr/>
          </p:nvSpPr>
          <p:spPr>
            <a:xfrm>
              <a:off x="1724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8" name="Freeform 64"/>
            <p:cNvSpPr>
              <a:spLocks noEditPoints="1"/>
            </p:cNvSpPr>
            <p:nvPr/>
          </p:nvSpPr>
          <p:spPr>
            <a:xfrm>
              <a:off x="1724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6" name="Rectangle 65"/>
            <p:cNvSpPr>
              <a:spLocks noChangeArrowheads="1"/>
            </p:cNvSpPr>
            <p:nvPr/>
          </p:nvSpPr>
          <p:spPr bwMode="auto">
            <a:xfrm>
              <a:off x="1724" y="4269"/>
              <a:ext cx="21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7" name="Rectangle 66"/>
            <p:cNvSpPr>
              <a:spLocks noChangeArrowheads="1"/>
            </p:cNvSpPr>
            <p:nvPr/>
          </p:nvSpPr>
          <p:spPr bwMode="auto">
            <a:xfrm>
              <a:off x="2169" y="23"/>
              <a:ext cx="21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21" name="Freeform 67"/>
            <p:cNvSpPr>
              <a:spLocks noEditPoints="1"/>
            </p:cNvSpPr>
            <p:nvPr/>
          </p:nvSpPr>
          <p:spPr>
            <a:xfrm>
              <a:off x="2169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2" name="Freeform 68"/>
            <p:cNvSpPr>
              <a:spLocks noEditPoints="1"/>
            </p:cNvSpPr>
            <p:nvPr/>
          </p:nvSpPr>
          <p:spPr>
            <a:xfrm>
              <a:off x="2169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3" name="Freeform 69"/>
            <p:cNvSpPr>
              <a:spLocks noEditPoints="1"/>
            </p:cNvSpPr>
            <p:nvPr/>
          </p:nvSpPr>
          <p:spPr>
            <a:xfrm>
              <a:off x="2169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4" name="Freeform 70"/>
            <p:cNvSpPr>
              <a:spLocks noEditPoints="1"/>
            </p:cNvSpPr>
            <p:nvPr/>
          </p:nvSpPr>
          <p:spPr>
            <a:xfrm>
              <a:off x="2169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5" name="Freeform 71"/>
            <p:cNvSpPr>
              <a:spLocks noEditPoints="1"/>
            </p:cNvSpPr>
            <p:nvPr/>
          </p:nvSpPr>
          <p:spPr>
            <a:xfrm>
              <a:off x="2169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6" name="Freeform 72"/>
            <p:cNvSpPr>
              <a:spLocks noEditPoints="1"/>
            </p:cNvSpPr>
            <p:nvPr/>
          </p:nvSpPr>
          <p:spPr>
            <a:xfrm>
              <a:off x="2169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7" name="Freeform 73"/>
            <p:cNvSpPr>
              <a:spLocks noEditPoints="1"/>
            </p:cNvSpPr>
            <p:nvPr/>
          </p:nvSpPr>
          <p:spPr>
            <a:xfrm>
              <a:off x="2169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8" name="Freeform 74"/>
            <p:cNvSpPr>
              <a:spLocks noEditPoints="1"/>
            </p:cNvSpPr>
            <p:nvPr/>
          </p:nvSpPr>
          <p:spPr>
            <a:xfrm>
              <a:off x="2169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9" name="Freeform 75"/>
            <p:cNvSpPr>
              <a:spLocks noEditPoints="1"/>
            </p:cNvSpPr>
            <p:nvPr/>
          </p:nvSpPr>
          <p:spPr>
            <a:xfrm>
              <a:off x="2169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0" name="Freeform 76"/>
            <p:cNvSpPr>
              <a:spLocks noEditPoints="1"/>
            </p:cNvSpPr>
            <p:nvPr/>
          </p:nvSpPr>
          <p:spPr>
            <a:xfrm>
              <a:off x="2169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" name="Rectangle 77"/>
            <p:cNvSpPr>
              <a:spLocks noChangeArrowheads="1"/>
            </p:cNvSpPr>
            <p:nvPr/>
          </p:nvSpPr>
          <p:spPr bwMode="auto">
            <a:xfrm>
              <a:off x="2169" y="4269"/>
              <a:ext cx="21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9" name="Rectangle 78"/>
            <p:cNvSpPr>
              <a:spLocks noChangeArrowheads="1"/>
            </p:cNvSpPr>
            <p:nvPr/>
          </p:nvSpPr>
          <p:spPr bwMode="auto">
            <a:xfrm>
              <a:off x="2620" y="23"/>
              <a:ext cx="20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33" name="Freeform 79"/>
            <p:cNvSpPr>
              <a:spLocks noEditPoints="1"/>
            </p:cNvSpPr>
            <p:nvPr/>
          </p:nvSpPr>
          <p:spPr>
            <a:xfrm>
              <a:off x="262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4" name="Freeform 80"/>
            <p:cNvSpPr>
              <a:spLocks noEditPoints="1"/>
            </p:cNvSpPr>
            <p:nvPr/>
          </p:nvSpPr>
          <p:spPr>
            <a:xfrm>
              <a:off x="262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5" name="Freeform 81"/>
            <p:cNvSpPr>
              <a:spLocks noEditPoints="1"/>
            </p:cNvSpPr>
            <p:nvPr/>
          </p:nvSpPr>
          <p:spPr>
            <a:xfrm>
              <a:off x="262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6" name="Freeform 82"/>
            <p:cNvSpPr>
              <a:spLocks noEditPoints="1"/>
            </p:cNvSpPr>
            <p:nvPr/>
          </p:nvSpPr>
          <p:spPr>
            <a:xfrm>
              <a:off x="262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7" name="Freeform 83"/>
            <p:cNvSpPr>
              <a:spLocks noEditPoints="1"/>
            </p:cNvSpPr>
            <p:nvPr/>
          </p:nvSpPr>
          <p:spPr>
            <a:xfrm>
              <a:off x="262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8" name="Freeform 84"/>
            <p:cNvSpPr>
              <a:spLocks noEditPoints="1"/>
            </p:cNvSpPr>
            <p:nvPr/>
          </p:nvSpPr>
          <p:spPr>
            <a:xfrm>
              <a:off x="262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9" name="Freeform 85"/>
            <p:cNvSpPr>
              <a:spLocks noEditPoints="1"/>
            </p:cNvSpPr>
            <p:nvPr/>
          </p:nvSpPr>
          <p:spPr>
            <a:xfrm>
              <a:off x="262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0" name="Freeform 86"/>
            <p:cNvSpPr>
              <a:spLocks noEditPoints="1"/>
            </p:cNvSpPr>
            <p:nvPr/>
          </p:nvSpPr>
          <p:spPr>
            <a:xfrm>
              <a:off x="262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1" name="Freeform 87"/>
            <p:cNvSpPr>
              <a:spLocks noEditPoints="1"/>
            </p:cNvSpPr>
            <p:nvPr/>
          </p:nvSpPr>
          <p:spPr>
            <a:xfrm>
              <a:off x="262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2" name="Freeform 88"/>
            <p:cNvSpPr>
              <a:spLocks noEditPoints="1"/>
            </p:cNvSpPr>
            <p:nvPr/>
          </p:nvSpPr>
          <p:spPr>
            <a:xfrm>
              <a:off x="262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0" name="Rectangle 89"/>
            <p:cNvSpPr>
              <a:spLocks noChangeArrowheads="1"/>
            </p:cNvSpPr>
            <p:nvPr/>
          </p:nvSpPr>
          <p:spPr bwMode="auto">
            <a:xfrm>
              <a:off x="2620" y="4269"/>
              <a:ext cx="20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1" name="Rectangle 90"/>
            <p:cNvSpPr>
              <a:spLocks noChangeArrowheads="1"/>
            </p:cNvSpPr>
            <p:nvPr/>
          </p:nvSpPr>
          <p:spPr bwMode="auto">
            <a:xfrm>
              <a:off x="3065" y="23"/>
              <a:ext cx="20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45" name="Freeform 91"/>
            <p:cNvSpPr>
              <a:spLocks noEditPoints="1"/>
            </p:cNvSpPr>
            <p:nvPr/>
          </p:nvSpPr>
          <p:spPr>
            <a:xfrm>
              <a:off x="3065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6" name="Freeform 92"/>
            <p:cNvSpPr>
              <a:spLocks noEditPoints="1"/>
            </p:cNvSpPr>
            <p:nvPr/>
          </p:nvSpPr>
          <p:spPr>
            <a:xfrm>
              <a:off x="3065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7" name="Freeform 93"/>
            <p:cNvSpPr>
              <a:spLocks noEditPoints="1"/>
            </p:cNvSpPr>
            <p:nvPr/>
          </p:nvSpPr>
          <p:spPr>
            <a:xfrm>
              <a:off x="3065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8" name="Freeform 94"/>
            <p:cNvSpPr>
              <a:spLocks noEditPoints="1"/>
            </p:cNvSpPr>
            <p:nvPr/>
          </p:nvSpPr>
          <p:spPr>
            <a:xfrm>
              <a:off x="3065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9" name="Freeform 95"/>
            <p:cNvSpPr>
              <a:spLocks noEditPoints="1"/>
            </p:cNvSpPr>
            <p:nvPr/>
          </p:nvSpPr>
          <p:spPr>
            <a:xfrm>
              <a:off x="3065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0" name="Freeform 96"/>
            <p:cNvSpPr>
              <a:spLocks noEditPoints="1"/>
            </p:cNvSpPr>
            <p:nvPr/>
          </p:nvSpPr>
          <p:spPr>
            <a:xfrm>
              <a:off x="3065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1" name="Freeform 97"/>
            <p:cNvSpPr>
              <a:spLocks noEditPoints="1"/>
            </p:cNvSpPr>
            <p:nvPr/>
          </p:nvSpPr>
          <p:spPr>
            <a:xfrm>
              <a:off x="3065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" name="Freeform 98"/>
            <p:cNvSpPr>
              <a:spLocks noEditPoints="1"/>
            </p:cNvSpPr>
            <p:nvPr/>
          </p:nvSpPr>
          <p:spPr>
            <a:xfrm>
              <a:off x="3065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3" name="Freeform 99"/>
            <p:cNvSpPr>
              <a:spLocks noEditPoints="1"/>
            </p:cNvSpPr>
            <p:nvPr/>
          </p:nvSpPr>
          <p:spPr>
            <a:xfrm>
              <a:off x="3065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4" name="Freeform 100"/>
            <p:cNvSpPr>
              <a:spLocks noEditPoints="1"/>
            </p:cNvSpPr>
            <p:nvPr/>
          </p:nvSpPr>
          <p:spPr>
            <a:xfrm>
              <a:off x="3065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2" name="Rectangle 101"/>
            <p:cNvSpPr>
              <a:spLocks noChangeArrowheads="1"/>
            </p:cNvSpPr>
            <p:nvPr/>
          </p:nvSpPr>
          <p:spPr bwMode="auto">
            <a:xfrm>
              <a:off x="3065" y="4269"/>
              <a:ext cx="20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3" name="Rectangle 102"/>
            <p:cNvSpPr>
              <a:spLocks noChangeArrowheads="1"/>
            </p:cNvSpPr>
            <p:nvPr/>
          </p:nvSpPr>
          <p:spPr bwMode="auto">
            <a:xfrm>
              <a:off x="3510" y="23"/>
              <a:ext cx="20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57" name="Freeform 103"/>
            <p:cNvSpPr>
              <a:spLocks noEditPoints="1"/>
            </p:cNvSpPr>
            <p:nvPr/>
          </p:nvSpPr>
          <p:spPr>
            <a:xfrm>
              <a:off x="351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8" name="Freeform 104"/>
            <p:cNvSpPr>
              <a:spLocks noEditPoints="1"/>
            </p:cNvSpPr>
            <p:nvPr/>
          </p:nvSpPr>
          <p:spPr>
            <a:xfrm>
              <a:off x="351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9" name="Freeform 105"/>
            <p:cNvSpPr>
              <a:spLocks noEditPoints="1"/>
            </p:cNvSpPr>
            <p:nvPr/>
          </p:nvSpPr>
          <p:spPr>
            <a:xfrm>
              <a:off x="351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0" name="Freeform 106"/>
            <p:cNvSpPr>
              <a:spLocks noEditPoints="1"/>
            </p:cNvSpPr>
            <p:nvPr/>
          </p:nvSpPr>
          <p:spPr>
            <a:xfrm>
              <a:off x="351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1" name="Freeform 107"/>
            <p:cNvSpPr>
              <a:spLocks noEditPoints="1"/>
            </p:cNvSpPr>
            <p:nvPr/>
          </p:nvSpPr>
          <p:spPr>
            <a:xfrm>
              <a:off x="351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2" name="Freeform 108"/>
            <p:cNvSpPr>
              <a:spLocks noEditPoints="1"/>
            </p:cNvSpPr>
            <p:nvPr/>
          </p:nvSpPr>
          <p:spPr>
            <a:xfrm>
              <a:off x="351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3" name="Freeform 109"/>
            <p:cNvSpPr>
              <a:spLocks noEditPoints="1"/>
            </p:cNvSpPr>
            <p:nvPr/>
          </p:nvSpPr>
          <p:spPr>
            <a:xfrm>
              <a:off x="351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4" name="Freeform 110"/>
            <p:cNvSpPr>
              <a:spLocks noEditPoints="1"/>
            </p:cNvSpPr>
            <p:nvPr/>
          </p:nvSpPr>
          <p:spPr>
            <a:xfrm>
              <a:off x="351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5" name="Freeform 111"/>
            <p:cNvSpPr>
              <a:spLocks noEditPoints="1"/>
            </p:cNvSpPr>
            <p:nvPr/>
          </p:nvSpPr>
          <p:spPr>
            <a:xfrm>
              <a:off x="351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6" name="Freeform 112"/>
            <p:cNvSpPr>
              <a:spLocks noEditPoints="1"/>
            </p:cNvSpPr>
            <p:nvPr/>
          </p:nvSpPr>
          <p:spPr>
            <a:xfrm>
              <a:off x="351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4" name="Rectangle 113"/>
            <p:cNvSpPr>
              <a:spLocks noChangeArrowheads="1"/>
            </p:cNvSpPr>
            <p:nvPr/>
          </p:nvSpPr>
          <p:spPr bwMode="auto">
            <a:xfrm>
              <a:off x="3510" y="4269"/>
              <a:ext cx="20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5" name="Rectangle 114"/>
            <p:cNvSpPr>
              <a:spLocks noChangeArrowheads="1"/>
            </p:cNvSpPr>
            <p:nvPr/>
          </p:nvSpPr>
          <p:spPr bwMode="auto">
            <a:xfrm>
              <a:off x="3960" y="23"/>
              <a:ext cx="20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69" name="Freeform 115"/>
            <p:cNvSpPr>
              <a:spLocks noEditPoints="1"/>
            </p:cNvSpPr>
            <p:nvPr/>
          </p:nvSpPr>
          <p:spPr>
            <a:xfrm>
              <a:off x="396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0" name="Freeform 116"/>
            <p:cNvSpPr>
              <a:spLocks noEditPoints="1"/>
            </p:cNvSpPr>
            <p:nvPr/>
          </p:nvSpPr>
          <p:spPr>
            <a:xfrm>
              <a:off x="396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1" name="Freeform 117"/>
            <p:cNvSpPr>
              <a:spLocks noEditPoints="1"/>
            </p:cNvSpPr>
            <p:nvPr/>
          </p:nvSpPr>
          <p:spPr>
            <a:xfrm>
              <a:off x="396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2" name="Freeform 118"/>
            <p:cNvSpPr>
              <a:spLocks noEditPoints="1"/>
            </p:cNvSpPr>
            <p:nvPr/>
          </p:nvSpPr>
          <p:spPr>
            <a:xfrm>
              <a:off x="396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3" name="Freeform 119"/>
            <p:cNvSpPr>
              <a:spLocks noEditPoints="1"/>
            </p:cNvSpPr>
            <p:nvPr/>
          </p:nvSpPr>
          <p:spPr>
            <a:xfrm>
              <a:off x="396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4" name="Freeform 120"/>
            <p:cNvSpPr>
              <a:spLocks noEditPoints="1"/>
            </p:cNvSpPr>
            <p:nvPr/>
          </p:nvSpPr>
          <p:spPr>
            <a:xfrm>
              <a:off x="396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5" name="Freeform 121"/>
            <p:cNvSpPr>
              <a:spLocks noEditPoints="1"/>
            </p:cNvSpPr>
            <p:nvPr/>
          </p:nvSpPr>
          <p:spPr>
            <a:xfrm>
              <a:off x="396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6" name="Freeform 122"/>
            <p:cNvSpPr>
              <a:spLocks noEditPoints="1"/>
            </p:cNvSpPr>
            <p:nvPr/>
          </p:nvSpPr>
          <p:spPr>
            <a:xfrm>
              <a:off x="396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7" name="Freeform 123"/>
            <p:cNvSpPr>
              <a:spLocks noEditPoints="1"/>
            </p:cNvSpPr>
            <p:nvPr/>
          </p:nvSpPr>
          <p:spPr>
            <a:xfrm>
              <a:off x="396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8" name="Freeform 124"/>
            <p:cNvSpPr>
              <a:spLocks noEditPoints="1"/>
            </p:cNvSpPr>
            <p:nvPr/>
          </p:nvSpPr>
          <p:spPr>
            <a:xfrm>
              <a:off x="396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6" name="Rectangle 125"/>
            <p:cNvSpPr>
              <a:spLocks noChangeArrowheads="1"/>
            </p:cNvSpPr>
            <p:nvPr/>
          </p:nvSpPr>
          <p:spPr bwMode="auto">
            <a:xfrm>
              <a:off x="3960" y="4269"/>
              <a:ext cx="20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7" name="Rectangle 126"/>
            <p:cNvSpPr>
              <a:spLocks noChangeArrowheads="1"/>
            </p:cNvSpPr>
            <p:nvPr/>
          </p:nvSpPr>
          <p:spPr bwMode="auto">
            <a:xfrm>
              <a:off x="4405" y="23"/>
              <a:ext cx="20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81" name="Freeform 127"/>
            <p:cNvSpPr>
              <a:spLocks noEditPoints="1"/>
            </p:cNvSpPr>
            <p:nvPr/>
          </p:nvSpPr>
          <p:spPr>
            <a:xfrm>
              <a:off x="4405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2" name="Freeform 128"/>
            <p:cNvSpPr>
              <a:spLocks noEditPoints="1"/>
            </p:cNvSpPr>
            <p:nvPr/>
          </p:nvSpPr>
          <p:spPr>
            <a:xfrm>
              <a:off x="4405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3" name="Freeform 129"/>
            <p:cNvSpPr>
              <a:spLocks noEditPoints="1"/>
            </p:cNvSpPr>
            <p:nvPr/>
          </p:nvSpPr>
          <p:spPr>
            <a:xfrm>
              <a:off x="4405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4" name="Freeform 130"/>
            <p:cNvSpPr>
              <a:spLocks noEditPoints="1"/>
            </p:cNvSpPr>
            <p:nvPr/>
          </p:nvSpPr>
          <p:spPr>
            <a:xfrm>
              <a:off x="4405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5" name="Freeform 131"/>
            <p:cNvSpPr>
              <a:spLocks noEditPoints="1"/>
            </p:cNvSpPr>
            <p:nvPr/>
          </p:nvSpPr>
          <p:spPr>
            <a:xfrm>
              <a:off x="4405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6" name="Freeform 132"/>
            <p:cNvSpPr>
              <a:spLocks noEditPoints="1"/>
            </p:cNvSpPr>
            <p:nvPr/>
          </p:nvSpPr>
          <p:spPr>
            <a:xfrm>
              <a:off x="4405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7" name="Freeform 133"/>
            <p:cNvSpPr>
              <a:spLocks noEditPoints="1"/>
            </p:cNvSpPr>
            <p:nvPr/>
          </p:nvSpPr>
          <p:spPr>
            <a:xfrm>
              <a:off x="4405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8" name="Freeform 134"/>
            <p:cNvSpPr>
              <a:spLocks noEditPoints="1"/>
            </p:cNvSpPr>
            <p:nvPr/>
          </p:nvSpPr>
          <p:spPr>
            <a:xfrm>
              <a:off x="4405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9" name="Freeform 135"/>
            <p:cNvSpPr>
              <a:spLocks noEditPoints="1"/>
            </p:cNvSpPr>
            <p:nvPr/>
          </p:nvSpPr>
          <p:spPr>
            <a:xfrm>
              <a:off x="4405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0" name="Freeform 136"/>
            <p:cNvSpPr>
              <a:spLocks noEditPoints="1"/>
            </p:cNvSpPr>
            <p:nvPr/>
          </p:nvSpPr>
          <p:spPr>
            <a:xfrm>
              <a:off x="4405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8" name="Rectangle 137"/>
            <p:cNvSpPr>
              <a:spLocks noChangeArrowheads="1"/>
            </p:cNvSpPr>
            <p:nvPr/>
          </p:nvSpPr>
          <p:spPr bwMode="auto">
            <a:xfrm>
              <a:off x="4405" y="4269"/>
              <a:ext cx="20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9" name="Rectangle 138"/>
            <p:cNvSpPr>
              <a:spLocks noChangeArrowheads="1"/>
            </p:cNvSpPr>
            <p:nvPr/>
          </p:nvSpPr>
          <p:spPr bwMode="auto">
            <a:xfrm>
              <a:off x="4850" y="23"/>
              <a:ext cx="20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93" name="Freeform 139"/>
            <p:cNvSpPr>
              <a:spLocks noEditPoints="1"/>
            </p:cNvSpPr>
            <p:nvPr/>
          </p:nvSpPr>
          <p:spPr>
            <a:xfrm>
              <a:off x="485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4" name="Freeform 140"/>
            <p:cNvSpPr>
              <a:spLocks noEditPoints="1"/>
            </p:cNvSpPr>
            <p:nvPr/>
          </p:nvSpPr>
          <p:spPr>
            <a:xfrm>
              <a:off x="485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5" name="Freeform 141"/>
            <p:cNvSpPr>
              <a:spLocks noEditPoints="1"/>
            </p:cNvSpPr>
            <p:nvPr/>
          </p:nvSpPr>
          <p:spPr>
            <a:xfrm>
              <a:off x="485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6" name="Freeform 142"/>
            <p:cNvSpPr>
              <a:spLocks noEditPoints="1"/>
            </p:cNvSpPr>
            <p:nvPr/>
          </p:nvSpPr>
          <p:spPr>
            <a:xfrm>
              <a:off x="485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7" name="Freeform 143"/>
            <p:cNvSpPr>
              <a:spLocks noEditPoints="1"/>
            </p:cNvSpPr>
            <p:nvPr/>
          </p:nvSpPr>
          <p:spPr>
            <a:xfrm>
              <a:off x="485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8" name="Freeform 144"/>
            <p:cNvSpPr>
              <a:spLocks noEditPoints="1"/>
            </p:cNvSpPr>
            <p:nvPr/>
          </p:nvSpPr>
          <p:spPr>
            <a:xfrm>
              <a:off x="485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9" name="Freeform 145"/>
            <p:cNvSpPr>
              <a:spLocks noEditPoints="1"/>
            </p:cNvSpPr>
            <p:nvPr/>
          </p:nvSpPr>
          <p:spPr>
            <a:xfrm>
              <a:off x="485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0" name="Freeform 146"/>
            <p:cNvSpPr>
              <a:spLocks noEditPoints="1"/>
            </p:cNvSpPr>
            <p:nvPr/>
          </p:nvSpPr>
          <p:spPr>
            <a:xfrm>
              <a:off x="485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1" name="Freeform 147"/>
            <p:cNvSpPr>
              <a:spLocks noEditPoints="1"/>
            </p:cNvSpPr>
            <p:nvPr/>
          </p:nvSpPr>
          <p:spPr>
            <a:xfrm>
              <a:off x="485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2" name="Freeform 148"/>
            <p:cNvSpPr>
              <a:spLocks noEditPoints="1"/>
            </p:cNvSpPr>
            <p:nvPr/>
          </p:nvSpPr>
          <p:spPr>
            <a:xfrm>
              <a:off x="485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0" name="Rectangle 149"/>
            <p:cNvSpPr>
              <a:spLocks noChangeArrowheads="1"/>
            </p:cNvSpPr>
            <p:nvPr/>
          </p:nvSpPr>
          <p:spPr bwMode="auto">
            <a:xfrm>
              <a:off x="4850" y="4269"/>
              <a:ext cx="20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1" name="Rectangle 150"/>
            <p:cNvSpPr>
              <a:spLocks noChangeArrowheads="1"/>
            </p:cNvSpPr>
            <p:nvPr/>
          </p:nvSpPr>
          <p:spPr bwMode="auto">
            <a:xfrm>
              <a:off x="5300" y="23"/>
              <a:ext cx="20" cy="10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05" name="Freeform 151"/>
            <p:cNvSpPr>
              <a:spLocks noEditPoints="1"/>
            </p:cNvSpPr>
            <p:nvPr/>
          </p:nvSpPr>
          <p:spPr>
            <a:xfrm>
              <a:off x="530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6" name="Freeform 152"/>
            <p:cNvSpPr>
              <a:spLocks noEditPoints="1"/>
            </p:cNvSpPr>
            <p:nvPr/>
          </p:nvSpPr>
          <p:spPr>
            <a:xfrm>
              <a:off x="530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7" name="Freeform 153"/>
            <p:cNvSpPr>
              <a:spLocks noEditPoints="1"/>
            </p:cNvSpPr>
            <p:nvPr/>
          </p:nvSpPr>
          <p:spPr>
            <a:xfrm>
              <a:off x="530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8" name="Freeform 154"/>
            <p:cNvSpPr>
              <a:spLocks noEditPoints="1"/>
            </p:cNvSpPr>
            <p:nvPr/>
          </p:nvSpPr>
          <p:spPr>
            <a:xfrm>
              <a:off x="530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9" name="Freeform 155"/>
            <p:cNvSpPr>
              <a:spLocks noEditPoints="1"/>
            </p:cNvSpPr>
            <p:nvPr/>
          </p:nvSpPr>
          <p:spPr>
            <a:xfrm>
              <a:off x="530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0" name="Freeform 156"/>
            <p:cNvSpPr>
              <a:spLocks noEditPoints="1"/>
            </p:cNvSpPr>
            <p:nvPr/>
          </p:nvSpPr>
          <p:spPr>
            <a:xfrm>
              <a:off x="530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1" name="Freeform 157"/>
            <p:cNvSpPr>
              <a:spLocks noEditPoints="1"/>
            </p:cNvSpPr>
            <p:nvPr/>
          </p:nvSpPr>
          <p:spPr>
            <a:xfrm>
              <a:off x="530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2" name="Freeform 158"/>
            <p:cNvSpPr>
              <a:spLocks noEditPoints="1"/>
            </p:cNvSpPr>
            <p:nvPr/>
          </p:nvSpPr>
          <p:spPr>
            <a:xfrm>
              <a:off x="530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3" name="Freeform 159"/>
            <p:cNvSpPr>
              <a:spLocks noEditPoints="1"/>
            </p:cNvSpPr>
            <p:nvPr/>
          </p:nvSpPr>
          <p:spPr>
            <a:xfrm>
              <a:off x="530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4" name="Freeform 160"/>
            <p:cNvSpPr>
              <a:spLocks noEditPoints="1"/>
            </p:cNvSpPr>
            <p:nvPr/>
          </p:nvSpPr>
          <p:spPr>
            <a:xfrm>
              <a:off x="530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2" name="Rectangle 161"/>
            <p:cNvSpPr>
              <a:spLocks noChangeArrowheads="1"/>
            </p:cNvSpPr>
            <p:nvPr/>
          </p:nvSpPr>
          <p:spPr bwMode="auto">
            <a:xfrm>
              <a:off x="5300" y="4269"/>
              <a:ext cx="20" cy="51"/>
            </a:xfrm>
            <a:prstGeom prst="rect">
              <a:avLst/>
            </a:prstGeom>
            <a:solidFill>
              <a:schemeClr val="bg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16" name="Freeform 162"/>
            <p:cNvSpPr/>
            <p:nvPr/>
          </p:nvSpPr>
          <p:spPr>
            <a:xfrm>
              <a:off x="349" y="3304"/>
              <a:ext cx="20" cy="10"/>
            </a:xfrm>
            <a:custGeom>
              <a:avLst/>
              <a:gdLst/>
              <a:ahLst/>
              <a:cxnLst>
                <a:cxn ang="0">
                  <a:pos x="0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2">
                  <a:moveTo>
                    <a:pt x="0" y="1"/>
                  </a:moveTo>
                  <a:cubicBezTo>
                    <a:pt x="1" y="2"/>
                    <a:pt x="4" y="0"/>
                    <a:pt x="0" y="1"/>
                  </a:cubicBezTo>
                  <a:close/>
                </a:path>
              </a:pathLst>
            </a:custGeom>
            <a:solidFill>
              <a:schemeClr val="bg2">
                <a:alpha val="50195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3" name="Group 168"/>
          <p:cNvGrpSpPr/>
          <p:nvPr/>
        </p:nvGrpSpPr>
        <p:grpSpPr>
          <a:xfrm>
            <a:off x="152400" y="4724400"/>
            <a:ext cx="1685925" cy="1557338"/>
            <a:chOff x="96" y="2784"/>
            <a:chExt cx="1062" cy="981"/>
          </a:xfrm>
        </p:grpSpPr>
        <p:sp>
          <p:nvSpPr>
            <p:cNvPr id="2059" name="Freeform 169"/>
            <p:cNvSpPr/>
            <p:nvPr userDrawn="1"/>
          </p:nvSpPr>
          <p:spPr>
            <a:xfrm>
              <a:off x="121" y="2784"/>
              <a:ext cx="207" cy="81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folHlink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0" name="Freeform 170"/>
            <p:cNvSpPr>
              <a:spLocks noEditPoints="1"/>
            </p:cNvSpPr>
            <p:nvPr userDrawn="1"/>
          </p:nvSpPr>
          <p:spPr>
            <a:xfrm>
              <a:off x="96" y="2789"/>
              <a:ext cx="1062" cy="97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folHlink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1" name="Freeform 171"/>
            <p:cNvSpPr/>
            <p:nvPr userDrawn="1"/>
          </p:nvSpPr>
          <p:spPr>
            <a:xfrm>
              <a:off x="348" y="3254"/>
              <a:ext cx="86" cy="102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folHlink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2" name="Freeform 172"/>
            <p:cNvSpPr/>
            <p:nvPr userDrawn="1"/>
          </p:nvSpPr>
          <p:spPr>
            <a:xfrm>
              <a:off x="267" y="3295"/>
              <a:ext cx="76" cy="13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folHlink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3" name="Freeform 173"/>
            <p:cNvSpPr/>
            <p:nvPr userDrawn="1"/>
          </p:nvSpPr>
          <p:spPr>
            <a:xfrm>
              <a:off x="222" y="3022"/>
              <a:ext cx="243" cy="11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folHlink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4" name="Freeform 174"/>
            <p:cNvSpPr/>
            <p:nvPr userDrawn="1"/>
          </p:nvSpPr>
          <p:spPr>
            <a:xfrm>
              <a:off x="500" y="3345"/>
              <a:ext cx="177" cy="18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folHlink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5" name="Freeform 175"/>
            <p:cNvSpPr/>
            <p:nvPr userDrawn="1"/>
          </p:nvSpPr>
          <p:spPr>
            <a:xfrm>
              <a:off x="905" y="3158"/>
              <a:ext cx="177" cy="36"/>
            </a:xfrm>
            <a:custGeom>
              <a:avLst/>
              <a:gdLst/>
              <a:ahLst/>
              <a:cxnLst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0" t="0" r="0" b="0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folHlink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6" name="Freeform 176"/>
            <p:cNvSpPr/>
            <p:nvPr userDrawn="1"/>
          </p:nvSpPr>
          <p:spPr>
            <a:xfrm>
              <a:off x="965" y="3153"/>
              <a:ext cx="137" cy="81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folHlink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7" name="Freeform 177"/>
            <p:cNvSpPr/>
            <p:nvPr userDrawn="1"/>
          </p:nvSpPr>
          <p:spPr>
            <a:xfrm>
              <a:off x="960" y="3204"/>
              <a:ext cx="177" cy="8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folHlink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8" name="Freeform 178"/>
            <p:cNvSpPr/>
            <p:nvPr userDrawn="1"/>
          </p:nvSpPr>
          <p:spPr>
            <a:xfrm>
              <a:off x="844" y="3285"/>
              <a:ext cx="248" cy="6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folHlink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9" name="Freeform 179"/>
            <p:cNvSpPr/>
            <p:nvPr userDrawn="1"/>
          </p:nvSpPr>
          <p:spPr>
            <a:xfrm>
              <a:off x="869" y="3340"/>
              <a:ext cx="203" cy="5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folHlink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0" name="Freeform 180"/>
            <p:cNvSpPr/>
            <p:nvPr userDrawn="1"/>
          </p:nvSpPr>
          <p:spPr>
            <a:xfrm>
              <a:off x="859" y="3386"/>
              <a:ext cx="207" cy="172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folHlink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1" name="Freeform 181"/>
            <p:cNvSpPr/>
            <p:nvPr userDrawn="1"/>
          </p:nvSpPr>
          <p:spPr>
            <a:xfrm>
              <a:off x="996" y="3305"/>
              <a:ext cx="126" cy="318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folHlink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69187" name="Rectangle 163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69191" name="Rectangle 167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28" name="Rectangle 16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8400"/>
            <a:ext cx="2289175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9" name="Rectangle 16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0" name="Rectangle 16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289175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0375F8B-AEEC-4219-831E-7A45348F2F57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C4F4B16-E5F3-49DE-B4EA-A53F79FD0305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4013" y="300038"/>
            <a:ext cx="2135187" cy="579913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98450" y="300038"/>
            <a:ext cx="6253163" cy="579913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C4F4B16-E5F3-49DE-B4EA-A53F79FD0305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自然&#10;&#10;描述已自动生成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>
            <p:custDataLst>
              <p:tags r:id="rId4"/>
            </p:custDataLst>
          </p:nvPr>
        </p:nvSpPr>
        <p:spPr>
          <a:xfrm>
            <a:off x="2566988" y="2586038"/>
            <a:ext cx="4010025" cy="1685925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8"/>
            </p:custDataLst>
          </p:nvPr>
        </p:nvSpPr>
        <p:spPr>
          <a:xfrm>
            <a:off x="2684621" y="2680653"/>
            <a:ext cx="3773329" cy="683895"/>
          </a:xfrm>
        </p:spPr>
        <p:txBody>
          <a:bodyPr lIns="90170" tIns="46990" rIns="90170" bIns="46990" anchor="t" anchorCtr="0">
            <a:normAutofit/>
          </a:bodyPr>
          <a:lstStyle>
            <a:lvl1pPr algn="ctr">
              <a:defRPr sz="3040" spc="600" baseline="0">
                <a:solidFill>
                  <a:schemeClr val="bg1"/>
                </a:solidFill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9"/>
            </p:custDataLst>
          </p:nvPr>
        </p:nvSpPr>
        <p:spPr>
          <a:xfrm>
            <a:off x="2684807" y="3641351"/>
            <a:ext cx="3773144" cy="629028"/>
          </a:xfrm>
        </p:spPr>
        <p:txBody>
          <a:bodyPr lIns="90170" tIns="46990" rIns="90170" bIns="4699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350" u="none" strike="noStrike" kern="1200" cap="none" spc="200" normalizeH="0" baseline="0">
                <a:solidFill>
                  <a:schemeClr val="bg1"/>
                </a:solidFill>
                <a:uFillTx/>
                <a:ea typeface="微软雅黑" panose="020B0503020204020204" charset="-122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>
            <p:custDataLst>
              <p:tags r:id="rId2"/>
            </p:custDataLst>
          </p:nvPr>
        </p:nvGrpSpPr>
        <p:grpSpPr>
          <a:xfrm>
            <a:off x="0" y="0"/>
            <a:ext cx="9144000" cy="6858000"/>
            <a:chOff x="0" y="0"/>
            <a:chExt cx="12192000" cy="6858000"/>
          </a:xfrm>
        </p:grpSpPr>
        <p:pic>
          <p:nvPicPr>
            <p:cNvPr id="7" name="图片 6" descr="图片包含 自然&#10;&#10;描述已自动生成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03"/>
            <a:stretch>
              <a:fillRect/>
            </a:stretch>
          </p:blipFill>
          <p:spPr>
            <a:xfrm>
              <a:off x="0" y="0"/>
              <a:ext cx="12192000" cy="191367"/>
            </a:xfrm>
            <a:prstGeom prst="rect">
              <a:avLst/>
            </a:prstGeom>
          </p:spPr>
        </p:pic>
        <p:pic>
          <p:nvPicPr>
            <p:cNvPr id="8" name="图片 7" descr="图片包含 自然&#10;&#10;描述已自动生成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0" y="6666633"/>
              <a:ext cx="12192000" cy="191367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02411" y="498479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8"/>
            </p:custDataLst>
          </p:nvPr>
        </p:nvSpPr>
        <p:spPr>
          <a:xfrm>
            <a:off x="502411" y="162612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自然&#10;&#10;描述已自动生成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>
            <p:custDataLst>
              <p:tags r:id="rId4"/>
            </p:custDataLst>
          </p:nvPr>
        </p:nvSpPr>
        <p:spPr>
          <a:xfrm>
            <a:off x="2732315" y="1673678"/>
            <a:ext cx="3679371" cy="3510644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4" name="日期占位符 3"/>
          <p:cNvSpPr>
            <a:spLocks noGrp="1"/>
          </p:cNvSpPr>
          <p:nvPr userDrawn="1">
            <p:ph type="dt" sz="half" idx="10"/>
            <p:custDataLst>
              <p:tags r:id="rId5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8"/>
            </p:custDataLst>
          </p:nvPr>
        </p:nvSpPr>
        <p:spPr>
          <a:xfrm>
            <a:off x="3255646" y="3551368"/>
            <a:ext cx="2670810" cy="553699"/>
          </a:xfrm>
        </p:spPr>
        <p:txBody>
          <a:bodyPr lIns="101600" tIns="38100" rIns="63500" bIns="38100" anchor="t" anchorCtr="0">
            <a:noAutofit/>
          </a:bodyPr>
          <a:lstStyle>
            <a:lvl1pPr algn="ctr">
              <a:defRPr sz="2025" u="none" strike="noStrike" kern="1200" cap="none" spc="300" normalizeH="0" baseline="0">
                <a:solidFill>
                  <a:schemeClr val="bg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 hasCustomPrompt="1"/>
            <p:custDataLst>
              <p:tags r:id="rId9"/>
            </p:custDataLst>
          </p:nvPr>
        </p:nvSpPr>
        <p:spPr>
          <a:xfrm>
            <a:off x="3255645" y="4359957"/>
            <a:ext cx="2670810" cy="752318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buNone/>
              <a:defRPr kumimoji="0" lang="zh-CN" altLang="en-US" sz="900" b="0" i="0" u="none" strike="noStrike" kern="1200" cap="none" spc="15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5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0" y="0"/>
            <a:ext cx="9144000" cy="6858000"/>
            <a:chOff x="0" y="0"/>
            <a:chExt cx="12192000" cy="6858000"/>
          </a:xfrm>
        </p:grpSpPr>
        <p:pic>
          <p:nvPicPr>
            <p:cNvPr id="9" name="图片 8" descr="图片包含 自然&#10;&#10;描述已自动生成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03"/>
            <a:stretch>
              <a:fillRect/>
            </a:stretch>
          </p:blipFill>
          <p:spPr>
            <a:xfrm>
              <a:off x="0" y="0"/>
              <a:ext cx="12192000" cy="191367"/>
            </a:xfrm>
            <a:prstGeom prst="rect">
              <a:avLst/>
            </a:prstGeom>
          </p:spPr>
        </p:pic>
        <p:pic>
          <p:nvPicPr>
            <p:cNvPr id="10" name="图片 9" descr="图片包含 自然&#10;&#10;描述已自动生成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0" y="6666633"/>
              <a:ext cx="12192000" cy="191367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02411" y="498479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8"/>
            </p:custDataLst>
          </p:nvPr>
        </p:nvSpPr>
        <p:spPr>
          <a:xfrm>
            <a:off x="502447" y="162612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9"/>
            </p:custDataLst>
          </p:nvPr>
        </p:nvSpPr>
        <p:spPr>
          <a:xfrm>
            <a:off x="4679158" y="1626121"/>
            <a:ext cx="3962432" cy="4041680"/>
          </a:xfrm>
        </p:spPr>
        <p:txBody>
          <a:bodyPr>
            <a:noAutofit/>
          </a:bodyPr>
          <a:lstStyle>
            <a:lvl1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>
            <p:custDataLst>
              <p:tags r:id="rId2"/>
            </p:custDataLst>
          </p:nvPr>
        </p:nvGrpSpPr>
        <p:grpSpPr>
          <a:xfrm>
            <a:off x="0" y="0"/>
            <a:ext cx="9144000" cy="6858000"/>
            <a:chOff x="0" y="0"/>
            <a:chExt cx="12192000" cy="6858000"/>
          </a:xfrm>
        </p:grpSpPr>
        <p:pic>
          <p:nvPicPr>
            <p:cNvPr id="11" name="图片 10" descr="图片包含 自然&#10;&#10;描述已自动生成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03"/>
            <a:stretch>
              <a:fillRect/>
            </a:stretch>
          </p:blipFill>
          <p:spPr>
            <a:xfrm>
              <a:off x="0" y="0"/>
              <a:ext cx="12192000" cy="191367"/>
            </a:xfrm>
            <a:prstGeom prst="rect">
              <a:avLst/>
            </a:prstGeom>
          </p:spPr>
        </p:pic>
        <p:pic>
          <p:nvPicPr>
            <p:cNvPr id="12" name="图片 11" descr="图片包含 自然&#10;&#10;描述已自动生成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0" y="6666633"/>
              <a:ext cx="12192000" cy="191367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02411" y="498479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8"/>
            </p:custDataLst>
          </p:nvPr>
        </p:nvSpPr>
        <p:spPr>
          <a:xfrm>
            <a:off x="502447" y="1000133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9"/>
            </p:custDataLst>
          </p:nvPr>
        </p:nvSpPr>
        <p:spPr>
          <a:xfrm>
            <a:off x="502444" y="2023369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0"/>
            </p:custDataLst>
          </p:nvPr>
        </p:nvSpPr>
        <p:spPr>
          <a:xfrm>
            <a:off x="4676812" y="1000133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1"/>
            </p:custDataLst>
          </p:nvPr>
        </p:nvSpPr>
        <p:spPr>
          <a:xfrm>
            <a:off x="4676812" y="2023369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2"/>
            </p:custDataLst>
          </p:nvPr>
        </p:nvGrpSpPr>
        <p:grpSpPr>
          <a:xfrm>
            <a:off x="0" y="0"/>
            <a:ext cx="9144000" cy="6858000"/>
            <a:chOff x="0" y="0"/>
            <a:chExt cx="12192000" cy="6858000"/>
          </a:xfrm>
        </p:grpSpPr>
        <p:pic>
          <p:nvPicPr>
            <p:cNvPr id="8" name="图片 7" descr="图片包含 自然&#10;&#10;描述已自动生成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03"/>
            <a:stretch>
              <a:fillRect/>
            </a:stretch>
          </p:blipFill>
          <p:spPr>
            <a:xfrm>
              <a:off x="0" y="0"/>
              <a:ext cx="12192000" cy="191367"/>
            </a:xfrm>
            <a:prstGeom prst="rect">
              <a:avLst/>
            </a:prstGeom>
          </p:spPr>
        </p:pic>
        <p:pic>
          <p:nvPicPr>
            <p:cNvPr id="9" name="图片 8" descr="图片包含 自然&#10;&#10;描述已自动生成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0" y="6666633"/>
              <a:ext cx="12192000" cy="191367"/>
            </a:xfrm>
            <a:prstGeom prst="rect">
              <a:avLst/>
            </a:prstGeom>
          </p:spPr>
        </p:pic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0" y="0"/>
            <a:ext cx="9144000" cy="6858000"/>
            <a:chOff x="0" y="0"/>
            <a:chExt cx="12192000" cy="6858000"/>
          </a:xfrm>
        </p:grpSpPr>
        <p:pic>
          <p:nvPicPr>
            <p:cNvPr id="9" name="图片 8" descr="图片包含 自然&#10;&#10;描述已自动生成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03"/>
            <a:stretch>
              <a:fillRect/>
            </a:stretch>
          </p:blipFill>
          <p:spPr>
            <a:xfrm>
              <a:off x="0" y="0"/>
              <a:ext cx="12192000" cy="191367"/>
            </a:xfrm>
            <a:prstGeom prst="rect">
              <a:avLst/>
            </a:prstGeom>
          </p:spPr>
        </p:pic>
        <p:pic>
          <p:nvPicPr>
            <p:cNvPr id="10" name="图片 9" descr="图片包含 自然&#10;&#10;描述已自动生成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0" y="6666633"/>
              <a:ext cx="12192000" cy="191367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02447" y="498479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8"/>
            </p:custDataLst>
          </p:nvPr>
        </p:nvSpPr>
        <p:spPr>
          <a:xfrm>
            <a:off x="502447" y="162612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9"/>
            </p:custDataLst>
          </p:nvPr>
        </p:nvSpPr>
        <p:spPr>
          <a:xfrm>
            <a:off x="4679194" y="162612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C4F4B16-E5F3-49DE-B4EA-A53F79FD0305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3"/>
            </p:custDataLst>
          </p:nvPr>
        </p:nvSpPr>
        <p:spPr>
          <a:xfrm>
            <a:off x="218855" y="272143"/>
            <a:ext cx="8706292" cy="6313714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dirty="0">
              <a:sym typeface="+mn-ea"/>
            </a:endParaRPr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162612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1626113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3"/>
            </p:custDataLst>
          </p:nvPr>
        </p:nvSpPr>
        <p:spPr>
          <a:xfrm>
            <a:off x="218855" y="272143"/>
            <a:ext cx="8706292" cy="6313714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7" y="162612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自然&#10;&#10;描述已自动生成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4"/>
            </p:custDataLst>
          </p:nvPr>
        </p:nvSpPr>
        <p:spPr>
          <a:xfrm>
            <a:off x="2566988" y="2586038"/>
            <a:ext cx="4010025" cy="1685925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5"/>
            </p:custDataLst>
          </p:nvPr>
        </p:nvSpPr>
        <p:spPr>
          <a:xfrm>
            <a:off x="659807" y="6389433"/>
            <a:ext cx="2025000" cy="237600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>
          <a:xfrm>
            <a:off x="3087000" y="6389433"/>
            <a:ext cx="2970000" cy="2376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>
          <a:xfrm>
            <a:off x="6457950" y="6389433"/>
            <a:ext cx="2025000" cy="237600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8"/>
            </p:custDataLst>
          </p:nvPr>
        </p:nvSpPr>
        <p:spPr>
          <a:xfrm>
            <a:off x="3038475" y="2784554"/>
            <a:ext cx="3067050" cy="1242536"/>
          </a:xfrm>
        </p:spPr>
        <p:txBody>
          <a:bodyPr vert="horz" lIns="90170" tIns="46990" rIns="90170" bIns="46990" rtlCol="0" anchor="ctr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3715" b="1" i="0" u="none" strike="noStrike" kern="1200" cap="none" spc="600" normalizeH="0" baseline="0" noProof="1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自然&#10;&#10;描述已自动生成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"/>
          <a:stretch>
            <a:fillRect/>
          </a:stretch>
        </p:blipFill>
        <p:spPr>
          <a:xfrm>
            <a:off x="0" y="0"/>
            <a:ext cx="9144000" cy="191135"/>
          </a:xfrm>
          <a:prstGeom prst="rect">
            <a:avLst/>
          </a:prstGeom>
        </p:spPr>
      </p:pic>
      <p:pic>
        <p:nvPicPr>
          <p:cNvPr id="16" name="图片 15" descr="图片包含 自然&#10;&#10;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666865"/>
            <a:ext cx="9144000" cy="19113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28650" y="404416"/>
            <a:ext cx="7886700" cy="350044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28650" y="6401991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3"/>
            </p:custDataLst>
          </p:nvPr>
        </p:nvSpPr>
        <p:spPr>
          <a:xfrm>
            <a:off x="218855" y="272143"/>
            <a:ext cx="8706292" cy="6313714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4"/>
            </p:custDataLst>
          </p:nvPr>
        </p:nvSpPr>
        <p:spPr>
          <a:xfrm>
            <a:off x="961200" y="1339650"/>
            <a:ext cx="7219800" cy="542700"/>
          </a:xfrm>
        </p:spPr>
        <p:txBody>
          <a:bodyPr anchor="ctr">
            <a:normAutofit/>
          </a:bodyPr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  <p:custDataLst>
              <p:tags r:id="rId5"/>
            </p:custDataLst>
          </p:nvPr>
        </p:nvSpPr>
        <p:spPr>
          <a:xfrm>
            <a:off x="960835" y="2594250"/>
            <a:ext cx="7219950" cy="2583900"/>
          </a:xfrm>
        </p:spPr>
        <p:txBody>
          <a:bodyPr>
            <a:normAutofit/>
          </a:bodyPr>
          <a:lstStyle>
            <a:lvl1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28650" y="6401991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-5715" y="-3810"/>
            <a:ext cx="3617595" cy="686562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880650"/>
            <a:ext cx="2970000" cy="661500"/>
          </a:xfrm>
        </p:spPr>
        <p:txBody>
          <a:bodyPr anchor="ctr">
            <a:normAutofit/>
          </a:bodyPr>
          <a:lstStyle>
            <a:lvl1pPr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28650" y="6401991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2275650"/>
            <a:ext cx="2967300" cy="3069900"/>
          </a:xfrm>
        </p:spPr>
        <p:txBody>
          <a:bodyPr>
            <a:normAutofit/>
          </a:bodyPr>
          <a:lstStyle>
            <a:lvl1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1405930"/>
            <a:ext cx="4860000" cy="3815953"/>
          </a:xfrm>
        </p:spPr>
        <p:txBody>
          <a:bodyPr>
            <a:normAutofit/>
          </a:bodyPr>
          <a:lstStyle>
            <a:lvl1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pic>
        <p:nvPicPr>
          <p:cNvPr id="20" name="图片 19" descr="图片包含 自然&#10;&#10;描述已自动生成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"/>
          <a:stretch>
            <a:fillRect/>
          </a:stretch>
        </p:blipFill>
        <p:spPr>
          <a:xfrm rot="5400000">
            <a:off x="9000474" y="0"/>
            <a:ext cx="6858000" cy="143527"/>
          </a:xfrm>
          <a:custGeom>
            <a:avLst/>
            <a:gdLst>
              <a:gd name="connsiteX0" fmla="*/ 0 w 6858000"/>
              <a:gd name="connsiteY0" fmla="*/ 191369 h 191369"/>
              <a:gd name="connsiteX1" fmla="*/ 0 w 6858000"/>
              <a:gd name="connsiteY1" fmla="*/ 0 h 191369"/>
              <a:gd name="connsiteX2" fmla="*/ 6858000 w 6858000"/>
              <a:gd name="connsiteY2" fmla="*/ 0 h 191369"/>
              <a:gd name="connsiteX3" fmla="*/ 6858000 w 6858000"/>
              <a:gd name="connsiteY3" fmla="*/ 191369 h 191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8000" h="191369">
                <a:moveTo>
                  <a:pt x="0" y="191369"/>
                </a:moveTo>
                <a:lnTo>
                  <a:pt x="0" y="0"/>
                </a:lnTo>
                <a:lnTo>
                  <a:pt x="6858000" y="0"/>
                </a:lnTo>
                <a:lnTo>
                  <a:pt x="6858000" y="191369"/>
                </a:ln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3524" cy="266382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9000" y="859500"/>
            <a:ext cx="8232300" cy="469800"/>
          </a:xfrm>
        </p:spPr>
        <p:txBody>
          <a:bodyPr anchor="ctr">
            <a:normAutofit/>
          </a:bodyPr>
          <a:lstStyle>
            <a:lvl1pPr algn="ctr"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28650" y="6401991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59000" y="1763100"/>
            <a:ext cx="8231981" cy="621000"/>
          </a:xfrm>
        </p:spPr>
        <p:txBody>
          <a:bodyPr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59581" y="3236850"/>
            <a:ext cx="8224200" cy="2573100"/>
          </a:xfrm>
        </p:spPr>
        <p:txBody>
          <a:bodyPr>
            <a:normAutofit/>
          </a:bodyPr>
          <a:lstStyle>
            <a:lvl1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pic>
        <p:nvPicPr>
          <p:cNvPr id="20" name="图片 19" descr="图片包含 自然&#10;&#10;描述已自动生成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666633"/>
            <a:ext cx="9144000" cy="19136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图片包含 自然&#10;&#10;描述已自动生成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"/>
          <a:stretch>
            <a:fillRect/>
          </a:stretch>
        </p:blipFill>
        <p:spPr>
          <a:xfrm>
            <a:off x="0" y="0"/>
            <a:ext cx="9144000" cy="191367"/>
          </a:xfrm>
          <a:prstGeom prst="rect">
            <a:avLst/>
          </a:prstGeom>
        </p:spPr>
      </p:pic>
      <p:sp>
        <p:nvSpPr>
          <p:cNvPr id="6" name="矩形 5"/>
          <p:cNvSpPr/>
          <p:nvPr userDrawn="1">
            <p:custDataLst>
              <p:tags r:id="rId4"/>
            </p:custDataLst>
          </p:nvPr>
        </p:nvSpPr>
        <p:spPr>
          <a:xfrm>
            <a:off x="476" y="5029200"/>
            <a:ext cx="9143524" cy="1828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3600" y="740250"/>
            <a:ext cx="8232300" cy="423900"/>
          </a:xfrm>
        </p:spPr>
        <p:txBody>
          <a:bodyPr anchor="ctr">
            <a:normAutofit/>
          </a:bodyPr>
          <a:lstStyle>
            <a:lvl1pPr algn="ctr"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28650" y="6401991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53628" y="2082600"/>
            <a:ext cx="8243100" cy="2408400"/>
          </a:xfrm>
        </p:spPr>
        <p:txBody>
          <a:bodyPr>
            <a:normAutofit/>
          </a:bodyPr>
          <a:lstStyle>
            <a:lvl1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0"/>
            </p:custDataLst>
          </p:nvPr>
        </p:nvSpPr>
        <p:spPr>
          <a:xfrm>
            <a:off x="445500" y="5306850"/>
            <a:ext cx="8251200" cy="7587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图片包含 自然&#10;&#10;描述已自动生成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666633"/>
            <a:ext cx="9144000" cy="191367"/>
          </a:xfrm>
          <a:prstGeom prst="rect">
            <a:avLst/>
          </a:prstGeom>
        </p:spPr>
      </p:pic>
      <p:sp>
        <p:nvSpPr>
          <p:cNvPr id="6" name="矩形 5"/>
          <p:cNvSpPr/>
          <p:nvPr userDrawn="1">
            <p:custDataLst>
              <p:tags r:id="rId4"/>
            </p:custDataLst>
          </p:nvPr>
        </p:nvSpPr>
        <p:spPr>
          <a:xfrm>
            <a:off x="0" y="1270"/>
            <a:ext cx="9143524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816" y="307896"/>
            <a:ext cx="8278178" cy="422434"/>
          </a:xfrm>
        </p:spPr>
        <p:txBody>
          <a:bodyPr>
            <a:normAutofit/>
          </a:bodyPr>
          <a:lstStyle>
            <a:lvl1pPr>
              <a:defRPr sz="13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28650" y="6401991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2025000"/>
            <a:ext cx="4006800" cy="2170800"/>
          </a:xfrm>
        </p:spPr>
        <p:txBody>
          <a:bodyPr>
            <a:normAutofit/>
          </a:bodyPr>
          <a:lstStyle>
            <a:lvl1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2025000"/>
            <a:ext cx="4025700" cy="2170800"/>
          </a:xfrm>
        </p:spPr>
        <p:txBody>
          <a:bodyPr>
            <a:normAutofit/>
          </a:bodyPr>
          <a:lstStyle>
            <a:lvl1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4914450"/>
            <a:ext cx="4006800" cy="585900"/>
          </a:xfrm>
        </p:spPr>
        <p:txBody>
          <a:bodyPr>
            <a:normAutofit/>
          </a:bodyPr>
          <a:lstStyle>
            <a:lvl1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4910850"/>
            <a:ext cx="4025700" cy="585900"/>
          </a:xfrm>
        </p:spPr>
        <p:txBody>
          <a:bodyPr>
            <a:normAutofit/>
          </a:bodyPr>
          <a:lstStyle>
            <a:lvl1pPr>
              <a:defRPr sz="79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 userDrawn="1">
            <p:custDataLst>
              <p:tags r:id="rId3"/>
            </p:custDataLst>
          </p:nvPr>
        </p:nvGrpSpPr>
        <p:grpSpPr>
          <a:xfrm>
            <a:off x="8639651" y="3191828"/>
            <a:ext cx="425291" cy="474345"/>
            <a:chOff x="18141" y="4934"/>
            <a:chExt cx="893" cy="996"/>
          </a:xfrm>
          <a:solidFill>
            <a:srgbClr val="285F70"/>
          </a:solidFill>
        </p:grpSpPr>
        <p:sp>
          <p:nvSpPr>
            <p:cNvPr id="17" name="十字星 16"/>
            <p:cNvSpPr/>
            <p:nvPr userDrawn="1">
              <p:custDataLst>
                <p:tags r:id="rId4"/>
              </p:custDataLst>
            </p:nvPr>
          </p:nvSpPr>
          <p:spPr>
            <a:xfrm>
              <a:off x="18588" y="5198"/>
              <a:ext cx="447" cy="67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18" name="十字星 17"/>
            <p:cNvSpPr/>
            <p:nvPr userDrawn="1">
              <p:custDataLst>
                <p:tags r:id="rId5"/>
              </p:custDataLst>
            </p:nvPr>
          </p:nvSpPr>
          <p:spPr>
            <a:xfrm>
              <a:off x="18141" y="5454"/>
              <a:ext cx="344" cy="477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19" name="十字星 18"/>
            <p:cNvSpPr/>
            <p:nvPr userDrawn="1">
              <p:custDataLst>
                <p:tags r:id="rId6"/>
              </p:custDataLst>
            </p:nvPr>
          </p:nvSpPr>
          <p:spPr>
            <a:xfrm>
              <a:off x="18290" y="4934"/>
              <a:ext cx="298" cy="551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grpSp>
        <p:nvGrpSpPr>
          <p:cNvPr id="23" name="组合 22"/>
          <p:cNvGrpSpPr/>
          <p:nvPr userDrawn="1">
            <p:custDataLst>
              <p:tags r:id="rId7"/>
            </p:custDataLst>
          </p:nvPr>
        </p:nvGrpSpPr>
        <p:grpSpPr>
          <a:xfrm>
            <a:off x="88106" y="3191828"/>
            <a:ext cx="425291" cy="474345"/>
            <a:chOff x="-23" y="4934"/>
            <a:chExt cx="893" cy="996"/>
          </a:xfrm>
          <a:solidFill>
            <a:srgbClr val="285F70"/>
          </a:solidFill>
        </p:grpSpPr>
        <p:sp>
          <p:nvSpPr>
            <p:cNvPr id="20" name="十字星 19"/>
            <p:cNvSpPr/>
            <p:nvPr userDrawn="1">
              <p:custDataLst>
                <p:tags r:id="rId8"/>
              </p:custDataLst>
            </p:nvPr>
          </p:nvSpPr>
          <p:spPr>
            <a:xfrm>
              <a:off x="424" y="5198"/>
              <a:ext cx="447" cy="67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21" name="十字星 20"/>
            <p:cNvSpPr/>
            <p:nvPr userDrawn="1">
              <p:custDataLst>
                <p:tags r:id="rId9"/>
              </p:custDataLst>
            </p:nvPr>
          </p:nvSpPr>
          <p:spPr>
            <a:xfrm>
              <a:off x="-23" y="5454"/>
              <a:ext cx="344" cy="477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  <p:sp>
          <p:nvSpPr>
            <p:cNvPr id="22" name="十字星 21"/>
            <p:cNvSpPr/>
            <p:nvPr userDrawn="1">
              <p:custDataLst>
                <p:tags r:id="rId10"/>
              </p:custDataLst>
            </p:nvPr>
          </p:nvSpPr>
          <p:spPr>
            <a:xfrm>
              <a:off x="126" y="4934"/>
              <a:ext cx="298" cy="551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/>
            </a:p>
          </p:txBody>
        </p:sp>
      </p:grpSp>
      <p:sp>
        <p:nvSpPr>
          <p:cNvPr id="8" name="矩形 7"/>
          <p:cNvSpPr/>
          <p:nvPr userDrawn="1">
            <p:custDataLst>
              <p:tags r:id="rId11"/>
            </p:custDataLst>
          </p:nvPr>
        </p:nvSpPr>
        <p:spPr>
          <a:xfrm>
            <a:off x="-1429" y="1576864"/>
            <a:ext cx="9144476" cy="370427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2"/>
            </p:custDataLst>
          </p:nvPr>
        </p:nvSpPr>
        <p:spPr>
          <a:xfrm>
            <a:off x="1142100" y="1637550"/>
            <a:ext cx="6858000" cy="1790100"/>
          </a:xfrm>
        </p:spPr>
        <p:txBody>
          <a:bodyPr anchor="b">
            <a:normAutofit/>
          </a:bodyPr>
          <a:lstStyle>
            <a:lvl1pPr algn="ctr">
              <a:defRPr sz="337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>
          <a:xfrm>
            <a:off x="628650" y="6401991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>
          <a:xfrm>
            <a:off x="3028950" y="6401991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>
          <a:xfrm>
            <a:off x="6457950" y="6401991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6"/>
            </p:custDataLst>
          </p:nvPr>
        </p:nvSpPr>
        <p:spPr>
          <a:xfrm>
            <a:off x="1141810" y="4069800"/>
            <a:ext cx="6858000" cy="1242000"/>
          </a:xfrm>
        </p:spPr>
        <p:txBody>
          <a:bodyPr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C4F4B16-E5F3-49DE-B4EA-A53F79FD0305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自然&#10;&#10;描述已自动生成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>
            <p:custDataLst>
              <p:tags r:id="rId4"/>
            </p:custDataLst>
          </p:nvPr>
        </p:nvSpPr>
        <p:spPr>
          <a:xfrm>
            <a:off x="2566988" y="2586038"/>
            <a:ext cx="4010025" cy="1685925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8"/>
            </p:custDataLst>
          </p:nvPr>
        </p:nvSpPr>
        <p:spPr>
          <a:xfrm>
            <a:off x="2684621" y="2782253"/>
            <a:ext cx="3773329" cy="683895"/>
          </a:xfrm>
        </p:spPr>
        <p:txBody>
          <a:bodyPr lIns="90170" tIns="46990" rIns="90170" bIns="46990" anchor="t" anchorCtr="0">
            <a:normAutofit/>
          </a:bodyPr>
          <a:lstStyle>
            <a:lvl1pPr algn="ctr">
              <a:defRPr sz="5400" spc="600" baseline="0">
                <a:solidFill>
                  <a:schemeClr val="bg1"/>
                </a:solidFill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9"/>
            </p:custDataLst>
          </p:nvPr>
        </p:nvSpPr>
        <p:spPr>
          <a:xfrm>
            <a:off x="2684807" y="3509635"/>
            <a:ext cx="3773144" cy="629028"/>
          </a:xfrm>
        </p:spPr>
        <p:txBody>
          <a:bodyPr lIns="90170" tIns="46990" rIns="90170" bIns="4699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bg1"/>
                </a:solidFill>
                <a:uFillTx/>
                <a:ea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>
            <p:custDataLst>
              <p:tags r:id="rId2"/>
            </p:custDataLst>
          </p:nvPr>
        </p:nvGrpSpPr>
        <p:grpSpPr>
          <a:xfrm>
            <a:off x="0" y="857250"/>
            <a:ext cx="9144000" cy="5143500"/>
            <a:chOff x="0" y="0"/>
            <a:chExt cx="12192000" cy="6858000"/>
          </a:xfrm>
        </p:grpSpPr>
        <p:pic>
          <p:nvPicPr>
            <p:cNvPr id="7" name="图片 6" descr="图片包含 自然&#10;&#10;描述已自动生成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03"/>
            <a:stretch>
              <a:fillRect/>
            </a:stretch>
          </p:blipFill>
          <p:spPr>
            <a:xfrm>
              <a:off x="0" y="0"/>
              <a:ext cx="12192000" cy="191367"/>
            </a:xfrm>
            <a:prstGeom prst="rect">
              <a:avLst/>
            </a:prstGeom>
          </p:spPr>
        </p:pic>
        <p:pic>
          <p:nvPicPr>
            <p:cNvPr id="8" name="图片 7" descr="图片包含 自然&#10;&#10;描述已自动生成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0" y="6666633"/>
              <a:ext cx="12192000" cy="191367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8"/>
            </p:custDataLst>
          </p:nvPr>
        </p:nvSpPr>
        <p:spPr>
          <a:xfrm>
            <a:off x="502412" y="157163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自然&#10;&#10;描述已自动生成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>
            <p:custDataLst>
              <p:tags r:id="rId4"/>
            </p:custDataLst>
          </p:nvPr>
        </p:nvSpPr>
        <p:spPr>
          <a:xfrm>
            <a:off x="2732315" y="1673678"/>
            <a:ext cx="3679371" cy="3510644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4" name="日期占位符 3"/>
          <p:cNvSpPr>
            <a:spLocks noGrp="1"/>
          </p:cNvSpPr>
          <p:nvPr userDrawn="1"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8"/>
            </p:custDataLst>
          </p:nvPr>
        </p:nvSpPr>
        <p:spPr>
          <a:xfrm>
            <a:off x="3255646" y="3451564"/>
            <a:ext cx="2670810" cy="553699"/>
          </a:xfrm>
        </p:spPr>
        <p:txBody>
          <a:bodyPr lIns="101600" tIns="38100" rIns="63500" bIns="38100" anchor="t" anchorCtr="0">
            <a:noAutofit/>
          </a:bodyPr>
          <a:lstStyle>
            <a:lvl1pPr algn="ctr">
              <a:defRPr sz="3600" u="none" strike="noStrike" kern="1200" cap="none" spc="300" normalizeH="0" baseline="0">
                <a:solidFill>
                  <a:schemeClr val="bg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idx="1" hasCustomPrompt="1"/>
            <p:custDataLst>
              <p:tags r:id="rId9"/>
            </p:custDataLst>
          </p:nvPr>
        </p:nvSpPr>
        <p:spPr>
          <a:xfrm>
            <a:off x="3255645" y="4033178"/>
            <a:ext cx="2670810" cy="752318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0" y="857250"/>
            <a:ext cx="9144000" cy="5143500"/>
            <a:chOff x="0" y="0"/>
            <a:chExt cx="12192000" cy="6858000"/>
          </a:xfrm>
        </p:grpSpPr>
        <p:pic>
          <p:nvPicPr>
            <p:cNvPr id="9" name="图片 8" descr="图片包含 自然&#10;&#10;描述已自动生成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03"/>
            <a:stretch>
              <a:fillRect/>
            </a:stretch>
          </p:blipFill>
          <p:spPr>
            <a:xfrm>
              <a:off x="0" y="0"/>
              <a:ext cx="12192000" cy="191367"/>
            </a:xfrm>
            <a:prstGeom prst="rect">
              <a:avLst/>
            </a:prstGeom>
          </p:spPr>
        </p:pic>
        <p:pic>
          <p:nvPicPr>
            <p:cNvPr id="10" name="图片 9" descr="图片包含 自然&#10;&#10;描述已自动生成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0" y="6666633"/>
              <a:ext cx="12192000" cy="191367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8"/>
            </p:custDataLst>
          </p:nvPr>
        </p:nvSpPr>
        <p:spPr>
          <a:xfrm>
            <a:off x="502448" y="157163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9"/>
            </p:custDataLst>
          </p:nvPr>
        </p:nvSpPr>
        <p:spPr>
          <a:xfrm>
            <a:off x="4679158" y="1571631"/>
            <a:ext cx="3962432" cy="4041680"/>
          </a:xfrm>
        </p:spPr>
        <p:txBody>
          <a:bodyPr>
            <a:no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>
            <p:custDataLst>
              <p:tags r:id="rId2"/>
            </p:custDataLst>
          </p:nvPr>
        </p:nvGrpSpPr>
        <p:grpSpPr>
          <a:xfrm>
            <a:off x="0" y="857250"/>
            <a:ext cx="9144000" cy="5143500"/>
            <a:chOff x="0" y="0"/>
            <a:chExt cx="12192000" cy="6858000"/>
          </a:xfrm>
        </p:grpSpPr>
        <p:pic>
          <p:nvPicPr>
            <p:cNvPr id="11" name="图片 10" descr="图片包含 自然&#10;&#10;描述已自动生成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03"/>
            <a:stretch>
              <a:fillRect/>
            </a:stretch>
          </p:blipFill>
          <p:spPr>
            <a:xfrm>
              <a:off x="0" y="0"/>
              <a:ext cx="12192000" cy="191367"/>
            </a:xfrm>
            <a:prstGeom prst="rect">
              <a:avLst/>
            </a:prstGeom>
          </p:spPr>
        </p:pic>
        <p:pic>
          <p:nvPicPr>
            <p:cNvPr id="12" name="图片 11" descr="图片包含 自然&#10;&#10;描述已自动生成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0" y="6666633"/>
              <a:ext cx="12192000" cy="191367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02412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8"/>
            </p:custDataLst>
          </p:nvPr>
        </p:nvSpPr>
        <p:spPr>
          <a:xfrm>
            <a:off x="502448" y="157163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9"/>
            </p:custDataLst>
          </p:nvPr>
        </p:nvSpPr>
        <p:spPr>
          <a:xfrm>
            <a:off x="502444" y="1912144"/>
            <a:ext cx="3962400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0"/>
            </p:custDataLst>
          </p:nvPr>
        </p:nvSpPr>
        <p:spPr>
          <a:xfrm>
            <a:off x="4676813" y="157163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1"/>
            </p:custDataLst>
          </p:nvPr>
        </p:nvSpPr>
        <p:spPr>
          <a:xfrm>
            <a:off x="4676813" y="1912144"/>
            <a:ext cx="3962432" cy="370106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2"/>
            </p:custDataLst>
          </p:nvPr>
        </p:nvGrpSpPr>
        <p:grpSpPr>
          <a:xfrm>
            <a:off x="0" y="857250"/>
            <a:ext cx="9144000" cy="5143500"/>
            <a:chOff x="0" y="0"/>
            <a:chExt cx="12192000" cy="6858000"/>
          </a:xfrm>
        </p:grpSpPr>
        <p:pic>
          <p:nvPicPr>
            <p:cNvPr id="8" name="图片 7" descr="图片包含 自然&#10;&#10;描述已自动生成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03"/>
            <a:stretch>
              <a:fillRect/>
            </a:stretch>
          </p:blipFill>
          <p:spPr>
            <a:xfrm>
              <a:off x="0" y="0"/>
              <a:ext cx="12192000" cy="191367"/>
            </a:xfrm>
            <a:prstGeom prst="rect">
              <a:avLst/>
            </a:prstGeom>
          </p:spPr>
        </p:pic>
        <p:pic>
          <p:nvPicPr>
            <p:cNvPr id="9" name="图片 8" descr="图片包含 自然&#10;&#10;描述已自动生成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0" y="6666633"/>
              <a:ext cx="12192000" cy="191367"/>
            </a:xfrm>
            <a:prstGeom prst="rect">
              <a:avLst/>
            </a:prstGeom>
          </p:spPr>
        </p:pic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0" y="857250"/>
            <a:ext cx="9144000" cy="5143500"/>
            <a:chOff x="0" y="0"/>
            <a:chExt cx="12192000" cy="6858000"/>
          </a:xfrm>
        </p:grpSpPr>
        <p:pic>
          <p:nvPicPr>
            <p:cNvPr id="9" name="图片 8" descr="图片包含 自然&#10;&#10;描述已自动生成"/>
            <p:cNvPicPr>
              <a:picLocks noChangeAspect="1"/>
            </p:cNvPicPr>
            <p:nvPr userDrawn="1">
              <p:custDataLst>
                <p:tags r:id="rId3"/>
              </p:custData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03"/>
            <a:stretch>
              <a:fillRect/>
            </a:stretch>
          </p:blipFill>
          <p:spPr>
            <a:xfrm>
              <a:off x="0" y="0"/>
              <a:ext cx="12192000" cy="191367"/>
            </a:xfrm>
            <a:prstGeom prst="rect">
              <a:avLst/>
            </a:prstGeom>
          </p:spPr>
        </p:pic>
        <p:pic>
          <p:nvPicPr>
            <p:cNvPr id="10" name="图片 9" descr="图片包含 自然&#10;&#10;描述已自动生成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0" y="6666633"/>
              <a:ext cx="12192000" cy="191367"/>
            </a:xfrm>
            <a:prstGeom prst="rect">
              <a:avLst/>
            </a:prstGeom>
          </p:spPr>
        </p:pic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02448" y="118967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8"/>
            </p:custDataLst>
          </p:nvPr>
        </p:nvSpPr>
        <p:spPr>
          <a:xfrm>
            <a:off x="502448" y="157163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9"/>
            </p:custDataLst>
          </p:nvPr>
        </p:nvSpPr>
        <p:spPr>
          <a:xfrm>
            <a:off x="4679194" y="157163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3"/>
            </p:custDataLst>
          </p:nvPr>
        </p:nvSpPr>
        <p:spPr>
          <a:xfrm>
            <a:off x="218855" y="1061357"/>
            <a:ext cx="8706292" cy="4735286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157163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1571625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3"/>
            </p:custDataLst>
          </p:nvPr>
        </p:nvSpPr>
        <p:spPr>
          <a:xfrm>
            <a:off x="218855" y="1061357"/>
            <a:ext cx="8706292" cy="4735286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157163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341438"/>
            <a:ext cx="4000500" cy="4757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62500" y="1341438"/>
            <a:ext cx="4000500" cy="4757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C4F4B16-E5F3-49DE-B4EA-A53F79FD0305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自然&#10;&#10;描述已自动生成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4"/>
            </p:custDataLst>
          </p:nvPr>
        </p:nvSpPr>
        <p:spPr>
          <a:xfrm>
            <a:off x="2566988" y="2586038"/>
            <a:ext cx="4010025" cy="1685925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8"/>
            </p:custDataLst>
          </p:nvPr>
        </p:nvSpPr>
        <p:spPr>
          <a:xfrm>
            <a:off x="3038475" y="2790349"/>
            <a:ext cx="3067050" cy="1242536"/>
          </a:xfrm>
        </p:spPr>
        <p:txBody>
          <a:bodyPr vert="horz" lIns="90170" tIns="46990" rIns="90170" bIns="46990" rtlCol="0" anchor="ctr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600" b="1" i="0" u="none" strike="noStrike" kern="1200" cap="none" spc="600" normalizeH="0" baseline="0" noProof="1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自然&#10;&#10;描述已自动生成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"/>
          <a:stretch>
            <a:fillRect/>
          </a:stretch>
        </p:blipFill>
        <p:spPr>
          <a:xfrm>
            <a:off x="0" y="857250"/>
            <a:ext cx="9144000" cy="143351"/>
          </a:xfrm>
          <a:prstGeom prst="rect">
            <a:avLst/>
          </a:prstGeom>
        </p:spPr>
      </p:pic>
      <p:pic>
        <p:nvPicPr>
          <p:cNvPr id="16" name="图片 15" descr="图片包含 自然&#10;&#10;描述已自动生成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5857399"/>
            <a:ext cx="9144000" cy="14335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28650" y="1116806"/>
            <a:ext cx="7886700" cy="350044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28650" y="5624513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3028950" y="5624513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6457950" y="5624513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3"/>
            </p:custDataLst>
          </p:nvPr>
        </p:nvSpPr>
        <p:spPr>
          <a:xfrm>
            <a:off x="218855" y="1061357"/>
            <a:ext cx="8706292" cy="4735286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4"/>
            </p:custDataLst>
          </p:nvPr>
        </p:nvSpPr>
        <p:spPr>
          <a:xfrm>
            <a:off x="961200" y="1794150"/>
            <a:ext cx="7219800" cy="542700"/>
          </a:xfrm>
        </p:spPr>
        <p:txBody>
          <a:bodyPr anchor="ctr">
            <a:normAutofit/>
          </a:bodyPr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  <p:custDataLst>
              <p:tags r:id="rId5"/>
            </p:custDataLst>
          </p:nvPr>
        </p:nvSpPr>
        <p:spPr>
          <a:xfrm>
            <a:off x="960835" y="2479950"/>
            <a:ext cx="7219950" cy="2583900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6"/>
            </p:custDataLst>
          </p:nvPr>
        </p:nvSpPr>
        <p:spPr>
          <a:xfrm>
            <a:off x="628650" y="5624513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7"/>
            </p:custDataLst>
          </p:nvPr>
        </p:nvSpPr>
        <p:spPr>
          <a:xfrm>
            <a:off x="3028950" y="5624513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8"/>
            </p:custDataLst>
          </p:nvPr>
        </p:nvSpPr>
        <p:spPr>
          <a:xfrm>
            <a:off x="6457950" y="5624513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-5715" y="854393"/>
            <a:ext cx="3617595" cy="514921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1435050"/>
            <a:ext cx="2970000" cy="661500"/>
          </a:xfrm>
        </p:spPr>
        <p:txBody>
          <a:bodyPr anchor="ctr">
            <a:normAutofit/>
          </a:bodyPr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28650" y="5624513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28950" y="5624513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5624513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2180250"/>
            <a:ext cx="2967300" cy="3069900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1434704"/>
            <a:ext cx="4860000" cy="3815953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pic>
        <p:nvPicPr>
          <p:cNvPr id="20" name="图片 19" descr="图片包含 自然&#10;&#10;描述已自动生成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"/>
          <a:stretch>
            <a:fillRect/>
          </a:stretch>
        </p:blipFill>
        <p:spPr>
          <a:xfrm rot="5400000">
            <a:off x="6500487" y="3357237"/>
            <a:ext cx="5143500" cy="143527"/>
          </a:xfrm>
          <a:custGeom>
            <a:avLst/>
            <a:gdLst>
              <a:gd name="connsiteX0" fmla="*/ 0 w 6858000"/>
              <a:gd name="connsiteY0" fmla="*/ 191369 h 191369"/>
              <a:gd name="connsiteX1" fmla="*/ 0 w 6858000"/>
              <a:gd name="connsiteY1" fmla="*/ 0 h 191369"/>
              <a:gd name="connsiteX2" fmla="*/ 6858000 w 6858000"/>
              <a:gd name="connsiteY2" fmla="*/ 0 h 191369"/>
              <a:gd name="connsiteX3" fmla="*/ 6858000 w 6858000"/>
              <a:gd name="connsiteY3" fmla="*/ 191369 h 191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8000" h="191369">
                <a:moveTo>
                  <a:pt x="0" y="191369"/>
                </a:moveTo>
                <a:lnTo>
                  <a:pt x="0" y="0"/>
                </a:lnTo>
                <a:lnTo>
                  <a:pt x="6858000" y="0"/>
                </a:lnTo>
                <a:lnTo>
                  <a:pt x="6858000" y="191369"/>
                </a:ln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0" y="857250"/>
            <a:ext cx="9143524" cy="199786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9000" y="1443150"/>
            <a:ext cx="8232300" cy="469800"/>
          </a:xfrm>
        </p:spPr>
        <p:txBody>
          <a:bodyPr anchor="ctr">
            <a:normAutofit/>
          </a:bodyPr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28650" y="5624513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3028950" y="5624513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6457950" y="5624513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59000" y="2101950"/>
            <a:ext cx="8231981" cy="621000"/>
          </a:xfrm>
        </p:spPr>
        <p:txBody>
          <a:bodyPr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59581" y="2963250"/>
            <a:ext cx="8224200" cy="2573100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pic>
        <p:nvPicPr>
          <p:cNvPr id="20" name="图片 19" descr="图片包含 自然&#10;&#10;描述已自动生成"/>
          <p:cNvPicPr>
            <a:picLocks noChangeAspect="1"/>
          </p:cNvPicPr>
          <p:nvPr userDrawn="1">
            <p:custDataLst>
              <p:tags r:id="rId9"/>
            </p:custDataLst>
          </p:nvPr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5857225"/>
            <a:ext cx="9144000" cy="1435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 descr="图片包含 自然&#10;&#10;描述已自动生成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"/>
          <a:stretch>
            <a:fillRect/>
          </a:stretch>
        </p:blipFill>
        <p:spPr>
          <a:xfrm>
            <a:off x="0" y="857250"/>
            <a:ext cx="9144000" cy="143525"/>
          </a:xfrm>
          <a:prstGeom prst="rect">
            <a:avLst/>
          </a:prstGeom>
        </p:spPr>
      </p:pic>
      <p:sp>
        <p:nvSpPr>
          <p:cNvPr id="6" name="矩形 5"/>
          <p:cNvSpPr/>
          <p:nvPr userDrawn="1">
            <p:custDataLst>
              <p:tags r:id="rId4"/>
            </p:custDataLst>
          </p:nvPr>
        </p:nvSpPr>
        <p:spPr>
          <a:xfrm>
            <a:off x="476" y="4629150"/>
            <a:ext cx="9143524" cy="13716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3600" y="1359450"/>
            <a:ext cx="8232300" cy="423900"/>
          </a:xfrm>
        </p:spPr>
        <p:txBody>
          <a:bodyPr anchor="ctr">
            <a:normAutofit/>
          </a:bodyPr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28650" y="5624513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28950" y="5624513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5624513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53628" y="2118150"/>
            <a:ext cx="8243100" cy="2408400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0"/>
            </p:custDataLst>
          </p:nvPr>
        </p:nvSpPr>
        <p:spPr>
          <a:xfrm>
            <a:off x="445500" y="4742550"/>
            <a:ext cx="8251200" cy="7587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 descr="图片包含 自然&#10;&#10;描述已自动生成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5857225"/>
            <a:ext cx="9144000" cy="143525"/>
          </a:xfrm>
          <a:prstGeom prst="rect">
            <a:avLst/>
          </a:prstGeom>
        </p:spPr>
      </p:pic>
      <p:sp>
        <p:nvSpPr>
          <p:cNvPr id="6" name="矩形 5"/>
          <p:cNvSpPr/>
          <p:nvPr userDrawn="1">
            <p:custDataLst>
              <p:tags r:id="rId4"/>
            </p:custDataLst>
          </p:nvPr>
        </p:nvSpPr>
        <p:spPr>
          <a:xfrm>
            <a:off x="0" y="858203"/>
            <a:ext cx="9143524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816" y="1035368"/>
            <a:ext cx="8278178" cy="422434"/>
          </a:xfrm>
        </p:spPr>
        <p:txBody>
          <a:bodyPr>
            <a:normAutofit/>
          </a:bodyPr>
          <a:lstStyle>
            <a:lvl1pPr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628650" y="5624513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3028950" y="5624513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6457950" y="5624513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2104650"/>
            <a:ext cx="4006800" cy="2170800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2104650"/>
            <a:ext cx="4025700" cy="2170800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4469850"/>
            <a:ext cx="4006800" cy="585900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4467150"/>
            <a:ext cx="4025700" cy="585900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 userDrawn="1">
            <p:custDataLst>
              <p:tags r:id="rId3"/>
            </p:custDataLst>
          </p:nvPr>
        </p:nvGrpSpPr>
        <p:grpSpPr>
          <a:xfrm>
            <a:off x="8639651" y="3191828"/>
            <a:ext cx="425291" cy="474345"/>
            <a:chOff x="18141" y="4934"/>
            <a:chExt cx="893" cy="996"/>
          </a:xfrm>
          <a:solidFill>
            <a:srgbClr val="285F70"/>
          </a:solidFill>
        </p:grpSpPr>
        <p:sp>
          <p:nvSpPr>
            <p:cNvPr id="17" name="十字星 16"/>
            <p:cNvSpPr/>
            <p:nvPr userDrawn="1">
              <p:custDataLst>
                <p:tags r:id="rId4"/>
              </p:custDataLst>
            </p:nvPr>
          </p:nvSpPr>
          <p:spPr>
            <a:xfrm>
              <a:off x="18588" y="5198"/>
              <a:ext cx="447" cy="67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8" name="十字星 17"/>
            <p:cNvSpPr/>
            <p:nvPr userDrawn="1">
              <p:custDataLst>
                <p:tags r:id="rId5"/>
              </p:custDataLst>
            </p:nvPr>
          </p:nvSpPr>
          <p:spPr>
            <a:xfrm>
              <a:off x="18141" y="5454"/>
              <a:ext cx="344" cy="477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19" name="十字星 18"/>
            <p:cNvSpPr/>
            <p:nvPr userDrawn="1">
              <p:custDataLst>
                <p:tags r:id="rId6"/>
              </p:custDataLst>
            </p:nvPr>
          </p:nvSpPr>
          <p:spPr>
            <a:xfrm>
              <a:off x="18290" y="4934"/>
              <a:ext cx="298" cy="551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23" name="组合 22"/>
          <p:cNvGrpSpPr/>
          <p:nvPr userDrawn="1">
            <p:custDataLst>
              <p:tags r:id="rId7"/>
            </p:custDataLst>
          </p:nvPr>
        </p:nvGrpSpPr>
        <p:grpSpPr>
          <a:xfrm>
            <a:off x="88106" y="3191828"/>
            <a:ext cx="425291" cy="474345"/>
            <a:chOff x="-23" y="4934"/>
            <a:chExt cx="893" cy="996"/>
          </a:xfrm>
          <a:solidFill>
            <a:srgbClr val="285F70"/>
          </a:solidFill>
        </p:grpSpPr>
        <p:sp>
          <p:nvSpPr>
            <p:cNvPr id="20" name="十字星 19"/>
            <p:cNvSpPr/>
            <p:nvPr userDrawn="1">
              <p:custDataLst>
                <p:tags r:id="rId8"/>
              </p:custDataLst>
            </p:nvPr>
          </p:nvSpPr>
          <p:spPr>
            <a:xfrm>
              <a:off x="424" y="5198"/>
              <a:ext cx="447" cy="670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1" name="十字星 20"/>
            <p:cNvSpPr/>
            <p:nvPr userDrawn="1">
              <p:custDataLst>
                <p:tags r:id="rId9"/>
              </p:custDataLst>
            </p:nvPr>
          </p:nvSpPr>
          <p:spPr>
            <a:xfrm>
              <a:off x="-23" y="5454"/>
              <a:ext cx="344" cy="477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22" name="十字星 21"/>
            <p:cNvSpPr/>
            <p:nvPr userDrawn="1">
              <p:custDataLst>
                <p:tags r:id="rId10"/>
              </p:custDataLst>
            </p:nvPr>
          </p:nvSpPr>
          <p:spPr>
            <a:xfrm>
              <a:off x="126" y="4934"/>
              <a:ext cx="298" cy="551"/>
            </a:xfrm>
            <a:prstGeom prst="star4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8" name="矩形 7"/>
          <p:cNvSpPr/>
          <p:nvPr userDrawn="1">
            <p:custDataLst>
              <p:tags r:id="rId11"/>
            </p:custDataLst>
          </p:nvPr>
        </p:nvSpPr>
        <p:spPr>
          <a:xfrm>
            <a:off x="-1429" y="1576864"/>
            <a:ext cx="9144476" cy="370427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2"/>
            </p:custDataLst>
          </p:nvPr>
        </p:nvSpPr>
        <p:spPr>
          <a:xfrm>
            <a:off x="1142100" y="1861650"/>
            <a:ext cx="6858000" cy="1790100"/>
          </a:xfrm>
        </p:spPr>
        <p:txBody>
          <a:bodyPr anchor="b">
            <a:normAutofit/>
          </a:bodyPr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>
          <a:xfrm>
            <a:off x="628650" y="5624513"/>
            <a:ext cx="2057400" cy="273844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>
          <a:xfrm>
            <a:off x="3028950" y="5624513"/>
            <a:ext cx="3086100" cy="273844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>
          <a:xfrm>
            <a:off x="6457950" y="5624513"/>
            <a:ext cx="2057400" cy="273844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6"/>
            </p:custDataLst>
          </p:nvPr>
        </p:nvSpPr>
        <p:spPr>
          <a:xfrm>
            <a:off x="1141810" y="3754350"/>
            <a:ext cx="6858000" cy="1242000"/>
          </a:xfrm>
        </p:spPr>
        <p:txBody>
          <a:bodyPr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C4F4B16-E5F3-49DE-B4EA-A53F79FD0305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C4F4B16-E5F3-49DE-B4EA-A53F79FD0305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C4F4B16-E5F3-49DE-B4EA-A53F79FD0305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C4F4B16-E5F3-49DE-B4EA-A53F79FD0305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C4F4B16-E5F3-49DE-B4EA-A53F79FD0305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5" Type="http://schemas.openxmlformats.org/officeDocument/2006/relationships/theme" Target="../theme/theme2.xml"/><Relationship Id="rId24" Type="http://schemas.openxmlformats.org/officeDocument/2006/relationships/tags" Target="../tags/tag143.xml"/><Relationship Id="rId23" Type="http://schemas.openxmlformats.org/officeDocument/2006/relationships/tags" Target="../tags/tag142.xml"/><Relationship Id="rId22" Type="http://schemas.openxmlformats.org/officeDocument/2006/relationships/tags" Target="../tags/tag141.xml"/><Relationship Id="rId21" Type="http://schemas.openxmlformats.org/officeDocument/2006/relationships/tags" Target="../tags/tag140.xml"/><Relationship Id="rId20" Type="http://schemas.openxmlformats.org/officeDocument/2006/relationships/tags" Target="../tags/tag139.xml"/><Relationship Id="rId2" Type="http://schemas.openxmlformats.org/officeDocument/2006/relationships/slideLayout" Target="../slideLayouts/slideLayout13.xml"/><Relationship Id="rId19" Type="http://schemas.openxmlformats.org/officeDocument/2006/relationships/tags" Target="../tags/tag138.xml"/><Relationship Id="rId18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8.xml"/><Relationship Id="rId8" Type="http://schemas.openxmlformats.org/officeDocument/2006/relationships/slideLayout" Target="../slideLayouts/slideLayout37.xml"/><Relationship Id="rId7" Type="http://schemas.openxmlformats.org/officeDocument/2006/relationships/slideLayout" Target="../slideLayouts/slideLayout36.xml"/><Relationship Id="rId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Relationship Id="rId3" Type="http://schemas.openxmlformats.org/officeDocument/2006/relationships/slideLayout" Target="../slideLayouts/slideLayout32.xml"/><Relationship Id="rId25" Type="http://schemas.openxmlformats.org/officeDocument/2006/relationships/theme" Target="../theme/theme3.xml"/><Relationship Id="rId24" Type="http://schemas.openxmlformats.org/officeDocument/2006/relationships/tags" Target="../tags/tag286.xml"/><Relationship Id="rId23" Type="http://schemas.openxmlformats.org/officeDocument/2006/relationships/tags" Target="../tags/tag285.xml"/><Relationship Id="rId22" Type="http://schemas.openxmlformats.org/officeDocument/2006/relationships/tags" Target="../tags/tag284.xml"/><Relationship Id="rId21" Type="http://schemas.openxmlformats.org/officeDocument/2006/relationships/tags" Target="../tags/tag283.xml"/><Relationship Id="rId20" Type="http://schemas.openxmlformats.org/officeDocument/2006/relationships/tags" Target="../tags/tag282.xml"/><Relationship Id="rId2" Type="http://schemas.openxmlformats.org/officeDocument/2006/relationships/slideLayout" Target="../slideLayouts/slideLayout31.xml"/><Relationship Id="rId19" Type="http://schemas.openxmlformats.org/officeDocument/2006/relationships/tags" Target="../tags/tag281.xml"/><Relationship Id="rId18" Type="http://schemas.openxmlformats.org/officeDocument/2006/relationships/slideLayout" Target="../slideLayouts/slideLayout47.xml"/><Relationship Id="rId17" Type="http://schemas.openxmlformats.org/officeDocument/2006/relationships/slideLayout" Target="../slideLayouts/slideLayout46.xml"/><Relationship Id="rId16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/>
          <p:nvPr/>
        </p:nvGrpSpPr>
        <p:grpSpPr>
          <a:xfrm>
            <a:off x="566738" y="0"/>
            <a:ext cx="7891462" cy="6821488"/>
            <a:chOff x="349" y="23"/>
            <a:chExt cx="4971" cy="4297"/>
          </a:xfrm>
        </p:grpSpPr>
        <p:sp>
          <p:nvSpPr>
            <p:cNvPr id="1132" name="Rectangle 3"/>
            <p:cNvSpPr>
              <a:spLocks noChangeArrowheads="1"/>
            </p:cNvSpPr>
            <p:nvPr/>
          </p:nvSpPr>
          <p:spPr bwMode="auto">
            <a:xfrm>
              <a:off x="384" y="23"/>
              <a:ext cx="21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33" name="Freeform 4"/>
            <p:cNvSpPr>
              <a:spLocks noEditPoints="1"/>
            </p:cNvSpPr>
            <p:nvPr/>
          </p:nvSpPr>
          <p:spPr>
            <a:xfrm>
              <a:off x="384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4" name="Freeform 5"/>
            <p:cNvSpPr>
              <a:spLocks noEditPoints="1"/>
            </p:cNvSpPr>
            <p:nvPr/>
          </p:nvSpPr>
          <p:spPr>
            <a:xfrm>
              <a:off x="384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5" name="Freeform 6"/>
            <p:cNvSpPr>
              <a:spLocks noEditPoints="1"/>
            </p:cNvSpPr>
            <p:nvPr/>
          </p:nvSpPr>
          <p:spPr>
            <a:xfrm>
              <a:off x="384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6" name="Freeform 7"/>
            <p:cNvSpPr>
              <a:spLocks noEditPoints="1"/>
            </p:cNvSpPr>
            <p:nvPr/>
          </p:nvSpPr>
          <p:spPr>
            <a:xfrm>
              <a:off x="384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7" name="Freeform 8"/>
            <p:cNvSpPr>
              <a:spLocks noEditPoints="1"/>
            </p:cNvSpPr>
            <p:nvPr/>
          </p:nvSpPr>
          <p:spPr>
            <a:xfrm>
              <a:off x="384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8" name="Freeform 9"/>
            <p:cNvSpPr>
              <a:spLocks noEditPoints="1"/>
            </p:cNvSpPr>
            <p:nvPr/>
          </p:nvSpPr>
          <p:spPr>
            <a:xfrm>
              <a:off x="384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9" name="Freeform 10"/>
            <p:cNvSpPr>
              <a:spLocks noEditPoints="1"/>
            </p:cNvSpPr>
            <p:nvPr/>
          </p:nvSpPr>
          <p:spPr>
            <a:xfrm>
              <a:off x="384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0" name="Freeform 11"/>
            <p:cNvSpPr>
              <a:spLocks noEditPoints="1"/>
            </p:cNvSpPr>
            <p:nvPr/>
          </p:nvSpPr>
          <p:spPr>
            <a:xfrm>
              <a:off x="384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1" name="Freeform 12"/>
            <p:cNvSpPr>
              <a:spLocks noEditPoints="1"/>
            </p:cNvSpPr>
            <p:nvPr/>
          </p:nvSpPr>
          <p:spPr>
            <a:xfrm>
              <a:off x="384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2" name="Freeform 13"/>
            <p:cNvSpPr>
              <a:spLocks noEditPoints="1"/>
            </p:cNvSpPr>
            <p:nvPr/>
          </p:nvSpPr>
          <p:spPr>
            <a:xfrm>
              <a:off x="384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3" name="Rectangle 14"/>
            <p:cNvSpPr>
              <a:spLocks noChangeArrowheads="1"/>
            </p:cNvSpPr>
            <p:nvPr/>
          </p:nvSpPr>
          <p:spPr bwMode="auto">
            <a:xfrm>
              <a:off x="384" y="4269"/>
              <a:ext cx="21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44" name="Rectangle 15"/>
            <p:cNvSpPr>
              <a:spLocks noChangeArrowheads="1"/>
            </p:cNvSpPr>
            <p:nvPr/>
          </p:nvSpPr>
          <p:spPr bwMode="auto">
            <a:xfrm>
              <a:off x="829" y="23"/>
              <a:ext cx="21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45" name="Freeform 16"/>
            <p:cNvSpPr>
              <a:spLocks noEditPoints="1"/>
            </p:cNvSpPr>
            <p:nvPr/>
          </p:nvSpPr>
          <p:spPr>
            <a:xfrm>
              <a:off x="829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6" name="Freeform 17"/>
            <p:cNvSpPr>
              <a:spLocks noEditPoints="1"/>
            </p:cNvSpPr>
            <p:nvPr/>
          </p:nvSpPr>
          <p:spPr>
            <a:xfrm>
              <a:off x="829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7" name="Freeform 18"/>
            <p:cNvSpPr>
              <a:spLocks noEditPoints="1"/>
            </p:cNvSpPr>
            <p:nvPr/>
          </p:nvSpPr>
          <p:spPr>
            <a:xfrm>
              <a:off x="829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8" name="Freeform 19"/>
            <p:cNvSpPr>
              <a:spLocks noEditPoints="1"/>
            </p:cNvSpPr>
            <p:nvPr/>
          </p:nvSpPr>
          <p:spPr>
            <a:xfrm>
              <a:off x="829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9" name="Freeform 20"/>
            <p:cNvSpPr>
              <a:spLocks noEditPoints="1"/>
            </p:cNvSpPr>
            <p:nvPr/>
          </p:nvSpPr>
          <p:spPr>
            <a:xfrm>
              <a:off x="829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0" name="Freeform 21"/>
            <p:cNvSpPr>
              <a:spLocks noEditPoints="1"/>
            </p:cNvSpPr>
            <p:nvPr/>
          </p:nvSpPr>
          <p:spPr>
            <a:xfrm>
              <a:off x="829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1" name="Freeform 22"/>
            <p:cNvSpPr>
              <a:spLocks noEditPoints="1"/>
            </p:cNvSpPr>
            <p:nvPr/>
          </p:nvSpPr>
          <p:spPr>
            <a:xfrm>
              <a:off x="829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2" name="Freeform 23"/>
            <p:cNvSpPr>
              <a:spLocks noEditPoints="1"/>
            </p:cNvSpPr>
            <p:nvPr/>
          </p:nvSpPr>
          <p:spPr>
            <a:xfrm>
              <a:off x="829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3" name="Freeform 24"/>
            <p:cNvSpPr>
              <a:spLocks noEditPoints="1"/>
            </p:cNvSpPr>
            <p:nvPr/>
          </p:nvSpPr>
          <p:spPr>
            <a:xfrm>
              <a:off x="829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4" name="Freeform 25"/>
            <p:cNvSpPr>
              <a:spLocks noEditPoints="1"/>
            </p:cNvSpPr>
            <p:nvPr/>
          </p:nvSpPr>
          <p:spPr>
            <a:xfrm>
              <a:off x="829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5" name="Rectangle 26"/>
            <p:cNvSpPr>
              <a:spLocks noChangeArrowheads="1"/>
            </p:cNvSpPr>
            <p:nvPr/>
          </p:nvSpPr>
          <p:spPr bwMode="auto">
            <a:xfrm>
              <a:off x="829" y="4269"/>
              <a:ext cx="21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56" name="Rectangle 27"/>
            <p:cNvSpPr>
              <a:spLocks noChangeArrowheads="1"/>
            </p:cNvSpPr>
            <p:nvPr/>
          </p:nvSpPr>
          <p:spPr bwMode="auto">
            <a:xfrm>
              <a:off x="1279" y="23"/>
              <a:ext cx="21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57" name="Freeform 28"/>
            <p:cNvSpPr>
              <a:spLocks noEditPoints="1"/>
            </p:cNvSpPr>
            <p:nvPr/>
          </p:nvSpPr>
          <p:spPr>
            <a:xfrm>
              <a:off x="1279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8" name="Freeform 29"/>
            <p:cNvSpPr>
              <a:spLocks noEditPoints="1"/>
            </p:cNvSpPr>
            <p:nvPr/>
          </p:nvSpPr>
          <p:spPr>
            <a:xfrm>
              <a:off x="1279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9" name="Freeform 30"/>
            <p:cNvSpPr>
              <a:spLocks noEditPoints="1"/>
            </p:cNvSpPr>
            <p:nvPr/>
          </p:nvSpPr>
          <p:spPr>
            <a:xfrm>
              <a:off x="1279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0" name="Freeform 31"/>
            <p:cNvSpPr>
              <a:spLocks noEditPoints="1"/>
            </p:cNvSpPr>
            <p:nvPr/>
          </p:nvSpPr>
          <p:spPr>
            <a:xfrm>
              <a:off x="1279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1" name="Freeform 32"/>
            <p:cNvSpPr>
              <a:spLocks noEditPoints="1"/>
            </p:cNvSpPr>
            <p:nvPr/>
          </p:nvSpPr>
          <p:spPr>
            <a:xfrm>
              <a:off x="1279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2" name="Freeform 33"/>
            <p:cNvSpPr>
              <a:spLocks noEditPoints="1"/>
            </p:cNvSpPr>
            <p:nvPr/>
          </p:nvSpPr>
          <p:spPr>
            <a:xfrm>
              <a:off x="1279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3" name="Freeform 34"/>
            <p:cNvSpPr>
              <a:spLocks noEditPoints="1"/>
            </p:cNvSpPr>
            <p:nvPr/>
          </p:nvSpPr>
          <p:spPr>
            <a:xfrm>
              <a:off x="1279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4" name="Freeform 35"/>
            <p:cNvSpPr>
              <a:spLocks noEditPoints="1"/>
            </p:cNvSpPr>
            <p:nvPr/>
          </p:nvSpPr>
          <p:spPr>
            <a:xfrm>
              <a:off x="1279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5" name="Freeform 36"/>
            <p:cNvSpPr>
              <a:spLocks noEditPoints="1"/>
            </p:cNvSpPr>
            <p:nvPr/>
          </p:nvSpPr>
          <p:spPr>
            <a:xfrm>
              <a:off x="1279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6" name="Freeform 37"/>
            <p:cNvSpPr>
              <a:spLocks noEditPoints="1"/>
            </p:cNvSpPr>
            <p:nvPr/>
          </p:nvSpPr>
          <p:spPr>
            <a:xfrm>
              <a:off x="1279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7" name="Rectangle 38"/>
            <p:cNvSpPr>
              <a:spLocks noChangeArrowheads="1"/>
            </p:cNvSpPr>
            <p:nvPr/>
          </p:nvSpPr>
          <p:spPr bwMode="auto">
            <a:xfrm>
              <a:off x="1279" y="4269"/>
              <a:ext cx="21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8" name="Rectangle 39"/>
            <p:cNvSpPr>
              <a:spLocks noChangeArrowheads="1"/>
            </p:cNvSpPr>
            <p:nvPr/>
          </p:nvSpPr>
          <p:spPr bwMode="auto">
            <a:xfrm>
              <a:off x="1724" y="23"/>
              <a:ext cx="21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69" name="Freeform 40"/>
            <p:cNvSpPr>
              <a:spLocks noEditPoints="1"/>
            </p:cNvSpPr>
            <p:nvPr/>
          </p:nvSpPr>
          <p:spPr>
            <a:xfrm>
              <a:off x="1724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0" name="Freeform 41"/>
            <p:cNvSpPr>
              <a:spLocks noEditPoints="1"/>
            </p:cNvSpPr>
            <p:nvPr/>
          </p:nvSpPr>
          <p:spPr>
            <a:xfrm>
              <a:off x="1724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1" name="Freeform 42"/>
            <p:cNvSpPr>
              <a:spLocks noEditPoints="1"/>
            </p:cNvSpPr>
            <p:nvPr/>
          </p:nvSpPr>
          <p:spPr>
            <a:xfrm>
              <a:off x="1724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2" name="Freeform 43"/>
            <p:cNvSpPr>
              <a:spLocks noEditPoints="1"/>
            </p:cNvSpPr>
            <p:nvPr/>
          </p:nvSpPr>
          <p:spPr>
            <a:xfrm>
              <a:off x="1724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3" name="Freeform 44"/>
            <p:cNvSpPr>
              <a:spLocks noEditPoints="1"/>
            </p:cNvSpPr>
            <p:nvPr/>
          </p:nvSpPr>
          <p:spPr>
            <a:xfrm>
              <a:off x="1724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4" name="Freeform 45"/>
            <p:cNvSpPr>
              <a:spLocks noEditPoints="1"/>
            </p:cNvSpPr>
            <p:nvPr/>
          </p:nvSpPr>
          <p:spPr>
            <a:xfrm>
              <a:off x="1724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5" name="Freeform 46"/>
            <p:cNvSpPr>
              <a:spLocks noEditPoints="1"/>
            </p:cNvSpPr>
            <p:nvPr/>
          </p:nvSpPr>
          <p:spPr>
            <a:xfrm>
              <a:off x="1724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6" name="Freeform 47"/>
            <p:cNvSpPr>
              <a:spLocks noEditPoints="1"/>
            </p:cNvSpPr>
            <p:nvPr/>
          </p:nvSpPr>
          <p:spPr>
            <a:xfrm>
              <a:off x="1724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7" name="Freeform 48"/>
            <p:cNvSpPr>
              <a:spLocks noEditPoints="1"/>
            </p:cNvSpPr>
            <p:nvPr/>
          </p:nvSpPr>
          <p:spPr>
            <a:xfrm>
              <a:off x="1724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8" name="Freeform 49"/>
            <p:cNvSpPr>
              <a:spLocks noEditPoints="1"/>
            </p:cNvSpPr>
            <p:nvPr/>
          </p:nvSpPr>
          <p:spPr>
            <a:xfrm>
              <a:off x="1724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9" name="Rectangle 50"/>
            <p:cNvSpPr>
              <a:spLocks noChangeArrowheads="1"/>
            </p:cNvSpPr>
            <p:nvPr/>
          </p:nvSpPr>
          <p:spPr bwMode="auto">
            <a:xfrm>
              <a:off x="1724" y="4269"/>
              <a:ext cx="21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80" name="Rectangle 51"/>
            <p:cNvSpPr>
              <a:spLocks noChangeArrowheads="1"/>
            </p:cNvSpPr>
            <p:nvPr/>
          </p:nvSpPr>
          <p:spPr bwMode="auto">
            <a:xfrm>
              <a:off x="2169" y="23"/>
              <a:ext cx="21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81" name="Freeform 52"/>
            <p:cNvSpPr>
              <a:spLocks noEditPoints="1"/>
            </p:cNvSpPr>
            <p:nvPr/>
          </p:nvSpPr>
          <p:spPr>
            <a:xfrm>
              <a:off x="2169" y="225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2" name="Freeform 53"/>
            <p:cNvSpPr>
              <a:spLocks noEditPoints="1"/>
            </p:cNvSpPr>
            <p:nvPr/>
          </p:nvSpPr>
          <p:spPr>
            <a:xfrm>
              <a:off x="2169" y="630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3" name="Freeform 54"/>
            <p:cNvSpPr>
              <a:spLocks noEditPoints="1"/>
            </p:cNvSpPr>
            <p:nvPr/>
          </p:nvSpPr>
          <p:spPr>
            <a:xfrm>
              <a:off x="2169" y="1034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4" name="Freeform 55"/>
            <p:cNvSpPr>
              <a:spLocks noEditPoints="1"/>
            </p:cNvSpPr>
            <p:nvPr/>
          </p:nvSpPr>
          <p:spPr>
            <a:xfrm>
              <a:off x="2169" y="1438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5" name="Freeform 56"/>
            <p:cNvSpPr>
              <a:spLocks noEditPoints="1"/>
            </p:cNvSpPr>
            <p:nvPr/>
          </p:nvSpPr>
          <p:spPr>
            <a:xfrm>
              <a:off x="2169" y="1843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6" name="Freeform 57"/>
            <p:cNvSpPr>
              <a:spLocks noEditPoints="1"/>
            </p:cNvSpPr>
            <p:nvPr/>
          </p:nvSpPr>
          <p:spPr>
            <a:xfrm>
              <a:off x="2169" y="2247"/>
              <a:ext cx="21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7" name="Freeform 58"/>
            <p:cNvSpPr>
              <a:spLocks noEditPoints="1"/>
            </p:cNvSpPr>
            <p:nvPr/>
          </p:nvSpPr>
          <p:spPr>
            <a:xfrm>
              <a:off x="2169" y="2652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8" name="Freeform 59"/>
            <p:cNvSpPr>
              <a:spLocks noEditPoints="1"/>
            </p:cNvSpPr>
            <p:nvPr/>
          </p:nvSpPr>
          <p:spPr>
            <a:xfrm>
              <a:off x="2169" y="3056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9" name="Freeform 60"/>
            <p:cNvSpPr>
              <a:spLocks noEditPoints="1"/>
            </p:cNvSpPr>
            <p:nvPr/>
          </p:nvSpPr>
          <p:spPr>
            <a:xfrm>
              <a:off x="2169" y="3461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0" name="Freeform 61"/>
            <p:cNvSpPr>
              <a:spLocks noEditPoints="1"/>
            </p:cNvSpPr>
            <p:nvPr/>
          </p:nvSpPr>
          <p:spPr>
            <a:xfrm>
              <a:off x="2169" y="3865"/>
              <a:ext cx="21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1" name="Rectangle 62"/>
            <p:cNvSpPr>
              <a:spLocks noChangeArrowheads="1"/>
            </p:cNvSpPr>
            <p:nvPr/>
          </p:nvSpPr>
          <p:spPr bwMode="auto">
            <a:xfrm>
              <a:off x="2169" y="4269"/>
              <a:ext cx="21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92" name="Rectangle 63"/>
            <p:cNvSpPr>
              <a:spLocks noChangeArrowheads="1"/>
            </p:cNvSpPr>
            <p:nvPr/>
          </p:nvSpPr>
          <p:spPr bwMode="auto">
            <a:xfrm>
              <a:off x="2620" y="23"/>
              <a:ext cx="20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93" name="Freeform 64"/>
            <p:cNvSpPr>
              <a:spLocks noEditPoints="1"/>
            </p:cNvSpPr>
            <p:nvPr/>
          </p:nvSpPr>
          <p:spPr>
            <a:xfrm>
              <a:off x="262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4" name="Freeform 65"/>
            <p:cNvSpPr>
              <a:spLocks noEditPoints="1"/>
            </p:cNvSpPr>
            <p:nvPr/>
          </p:nvSpPr>
          <p:spPr>
            <a:xfrm>
              <a:off x="262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5" name="Freeform 66"/>
            <p:cNvSpPr>
              <a:spLocks noEditPoints="1"/>
            </p:cNvSpPr>
            <p:nvPr/>
          </p:nvSpPr>
          <p:spPr>
            <a:xfrm>
              <a:off x="262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6" name="Freeform 67"/>
            <p:cNvSpPr>
              <a:spLocks noEditPoints="1"/>
            </p:cNvSpPr>
            <p:nvPr/>
          </p:nvSpPr>
          <p:spPr>
            <a:xfrm>
              <a:off x="262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7" name="Freeform 68"/>
            <p:cNvSpPr>
              <a:spLocks noEditPoints="1"/>
            </p:cNvSpPr>
            <p:nvPr/>
          </p:nvSpPr>
          <p:spPr>
            <a:xfrm>
              <a:off x="262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8" name="Freeform 69"/>
            <p:cNvSpPr>
              <a:spLocks noEditPoints="1"/>
            </p:cNvSpPr>
            <p:nvPr/>
          </p:nvSpPr>
          <p:spPr>
            <a:xfrm>
              <a:off x="262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9" name="Freeform 70"/>
            <p:cNvSpPr>
              <a:spLocks noEditPoints="1"/>
            </p:cNvSpPr>
            <p:nvPr/>
          </p:nvSpPr>
          <p:spPr>
            <a:xfrm>
              <a:off x="262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0" name="Freeform 71"/>
            <p:cNvSpPr>
              <a:spLocks noEditPoints="1"/>
            </p:cNvSpPr>
            <p:nvPr/>
          </p:nvSpPr>
          <p:spPr>
            <a:xfrm>
              <a:off x="262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1" name="Freeform 72"/>
            <p:cNvSpPr>
              <a:spLocks noEditPoints="1"/>
            </p:cNvSpPr>
            <p:nvPr/>
          </p:nvSpPr>
          <p:spPr>
            <a:xfrm>
              <a:off x="262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2" name="Freeform 73"/>
            <p:cNvSpPr>
              <a:spLocks noEditPoints="1"/>
            </p:cNvSpPr>
            <p:nvPr/>
          </p:nvSpPr>
          <p:spPr>
            <a:xfrm>
              <a:off x="262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3" name="Rectangle 74"/>
            <p:cNvSpPr>
              <a:spLocks noChangeArrowheads="1"/>
            </p:cNvSpPr>
            <p:nvPr/>
          </p:nvSpPr>
          <p:spPr bwMode="auto">
            <a:xfrm>
              <a:off x="2620" y="4269"/>
              <a:ext cx="20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04" name="Rectangle 75"/>
            <p:cNvSpPr>
              <a:spLocks noChangeArrowheads="1"/>
            </p:cNvSpPr>
            <p:nvPr/>
          </p:nvSpPr>
          <p:spPr bwMode="auto">
            <a:xfrm>
              <a:off x="3065" y="23"/>
              <a:ext cx="20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05" name="Freeform 76"/>
            <p:cNvSpPr>
              <a:spLocks noEditPoints="1"/>
            </p:cNvSpPr>
            <p:nvPr/>
          </p:nvSpPr>
          <p:spPr>
            <a:xfrm>
              <a:off x="3065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6" name="Freeform 77"/>
            <p:cNvSpPr>
              <a:spLocks noEditPoints="1"/>
            </p:cNvSpPr>
            <p:nvPr/>
          </p:nvSpPr>
          <p:spPr>
            <a:xfrm>
              <a:off x="3065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7" name="Freeform 78"/>
            <p:cNvSpPr>
              <a:spLocks noEditPoints="1"/>
            </p:cNvSpPr>
            <p:nvPr/>
          </p:nvSpPr>
          <p:spPr>
            <a:xfrm>
              <a:off x="3065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8" name="Freeform 79"/>
            <p:cNvSpPr>
              <a:spLocks noEditPoints="1"/>
            </p:cNvSpPr>
            <p:nvPr/>
          </p:nvSpPr>
          <p:spPr>
            <a:xfrm>
              <a:off x="3065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9" name="Freeform 80"/>
            <p:cNvSpPr>
              <a:spLocks noEditPoints="1"/>
            </p:cNvSpPr>
            <p:nvPr/>
          </p:nvSpPr>
          <p:spPr>
            <a:xfrm>
              <a:off x="3065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0" name="Freeform 81"/>
            <p:cNvSpPr>
              <a:spLocks noEditPoints="1"/>
            </p:cNvSpPr>
            <p:nvPr/>
          </p:nvSpPr>
          <p:spPr>
            <a:xfrm>
              <a:off x="3065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1" name="Freeform 82"/>
            <p:cNvSpPr>
              <a:spLocks noEditPoints="1"/>
            </p:cNvSpPr>
            <p:nvPr/>
          </p:nvSpPr>
          <p:spPr>
            <a:xfrm>
              <a:off x="3065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2" name="Freeform 83"/>
            <p:cNvSpPr>
              <a:spLocks noEditPoints="1"/>
            </p:cNvSpPr>
            <p:nvPr/>
          </p:nvSpPr>
          <p:spPr>
            <a:xfrm>
              <a:off x="3065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3" name="Freeform 84"/>
            <p:cNvSpPr>
              <a:spLocks noEditPoints="1"/>
            </p:cNvSpPr>
            <p:nvPr/>
          </p:nvSpPr>
          <p:spPr>
            <a:xfrm>
              <a:off x="3065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4" name="Freeform 85"/>
            <p:cNvSpPr>
              <a:spLocks noEditPoints="1"/>
            </p:cNvSpPr>
            <p:nvPr/>
          </p:nvSpPr>
          <p:spPr>
            <a:xfrm>
              <a:off x="3065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5" name="Rectangle 86"/>
            <p:cNvSpPr>
              <a:spLocks noChangeArrowheads="1"/>
            </p:cNvSpPr>
            <p:nvPr/>
          </p:nvSpPr>
          <p:spPr bwMode="auto">
            <a:xfrm>
              <a:off x="3065" y="4269"/>
              <a:ext cx="20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16" name="Rectangle 87"/>
            <p:cNvSpPr>
              <a:spLocks noChangeArrowheads="1"/>
            </p:cNvSpPr>
            <p:nvPr/>
          </p:nvSpPr>
          <p:spPr bwMode="auto">
            <a:xfrm>
              <a:off x="3510" y="23"/>
              <a:ext cx="20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17" name="Freeform 88"/>
            <p:cNvSpPr>
              <a:spLocks noEditPoints="1"/>
            </p:cNvSpPr>
            <p:nvPr/>
          </p:nvSpPr>
          <p:spPr>
            <a:xfrm>
              <a:off x="351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8" name="Freeform 89"/>
            <p:cNvSpPr>
              <a:spLocks noEditPoints="1"/>
            </p:cNvSpPr>
            <p:nvPr/>
          </p:nvSpPr>
          <p:spPr>
            <a:xfrm>
              <a:off x="351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9" name="Freeform 90"/>
            <p:cNvSpPr>
              <a:spLocks noEditPoints="1"/>
            </p:cNvSpPr>
            <p:nvPr/>
          </p:nvSpPr>
          <p:spPr>
            <a:xfrm>
              <a:off x="351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0" name="Freeform 91"/>
            <p:cNvSpPr>
              <a:spLocks noEditPoints="1"/>
            </p:cNvSpPr>
            <p:nvPr/>
          </p:nvSpPr>
          <p:spPr>
            <a:xfrm>
              <a:off x="351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1" name="Freeform 92"/>
            <p:cNvSpPr>
              <a:spLocks noEditPoints="1"/>
            </p:cNvSpPr>
            <p:nvPr/>
          </p:nvSpPr>
          <p:spPr>
            <a:xfrm>
              <a:off x="351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2" name="Freeform 93"/>
            <p:cNvSpPr>
              <a:spLocks noEditPoints="1"/>
            </p:cNvSpPr>
            <p:nvPr/>
          </p:nvSpPr>
          <p:spPr>
            <a:xfrm>
              <a:off x="351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3" name="Freeform 94"/>
            <p:cNvSpPr>
              <a:spLocks noEditPoints="1"/>
            </p:cNvSpPr>
            <p:nvPr/>
          </p:nvSpPr>
          <p:spPr>
            <a:xfrm>
              <a:off x="351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4" name="Freeform 95"/>
            <p:cNvSpPr>
              <a:spLocks noEditPoints="1"/>
            </p:cNvSpPr>
            <p:nvPr/>
          </p:nvSpPr>
          <p:spPr>
            <a:xfrm>
              <a:off x="351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5" name="Freeform 96"/>
            <p:cNvSpPr>
              <a:spLocks noEditPoints="1"/>
            </p:cNvSpPr>
            <p:nvPr/>
          </p:nvSpPr>
          <p:spPr>
            <a:xfrm>
              <a:off x="351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6" name="Freeform 97"/>
            <p:cNvSpPr>
              <a:spLocks noEditPoints="1"/>
            </p:cNvSpPr>
            <p:nvPr/>
          </p:nvSpPr>
          <p:spPr>
            <a:xfrm>
              <a:off x="351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7" name="Rectangle 98"/>
            <p:cNvSpPr>
              <a:spLocks noChangeArrowheads="1"/>
            </p:cNvSpPr>
            <p:nvPr/>
          </p:nvSpPr>
          <p:spPr bwMode="auto">
            <a:xfrm>
              <a:off x="3510" y="4269"/>
              <a:ext cx="20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28" name="Rectangle 99"/>
            <p:cNvSpPr>
              <a:spLocks noChangeArrowheads="1"/>
            </p:cNvSpPr>
            <p:nvPr/>
          </p:nvSpPr>
          <p:spPr bwMode="auto">
            <a:xfrm>
              <a:off x="3960" y="23"/>
              <a:ext cx="20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29" name="Freeform 100"/>
            <p:cNvSpPr>
              <a:spLocks noEditPoints="1"/>
            </p:cNvSpPr>
            <p:nvPr/>
          </p:nvSpPr>
          <p:spPr>
            <a:xfrm>
              <a:off x="396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0" name="Freeform 101"/>
            <p:cNvSpPr>
              <a:spLocks noEditPoints="1"/>
            </p:cNvSpPr>
            <p:nvPr/>
          </p:nvSpPr>
          <p:spPr>
            <a:xfrm>
              <a:off x="396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1" name="Freeform 102"/>
            <p:cNvSpPr>
              <a:spLocks noEditPoints="1"/>
            </p:cNvSpPr>
            <p:nvPr/>
          </p:nvSpPr>
          <p:spPr>
            <a:xfrm>
              <a:off x="396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" name="Freeform 103"/>
            <p:cNvSpPr>
              <a:spLocks noEditPoints="1"/>
            </p:cNvSpPr>
            <p:nvPr/>
          </p:nvSpPr>
          <p:spPr>
            <a:xfrm>
              <a:off x="396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" name="Freeform 104"/>
            <p:cNvSpPr>
              <a:spLocks noEditPoints="1"/>
            </p:cNvSpPr>
            <p:nvPr/>
          </p:nvSpPr>
          <p:spPr>
            <a:xfrm>
              <a:off x="396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" name="Freeform 105"/>
            <p:cNvSpPr>
              <a:spLocks noEditPoints="1"/>
            </p:cNvSpPr>
            <p:nvPr/>
          </p:nvSpPr>
          <p:spPr>
            <a:xfrm>
              <a:off x="396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5" name="Freeform 106"/>
            <p:cNvSpPr>
              <a:spLocks noEditPoints="1"/>
            </p:cNvSpPr>
            <p:nvPr/>
          </p:nvSpPr>
          <p:spPr>
            <a:xfrm>
              <a:off x="396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6" name="Freeform 107"/>
            <p:cNvSpPr>
              <a:spLocks noEditPoints="1"/>
            </p:cNvSpPr>
            <p:nvPr/>
          </p:nvSpPr>
          <p:spPr>
            <a:xfrm>
              <a:off x="396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7" name="Freeform 108"/>
            <p:cNvSpPr>
              <a:spLocks noEditPoints="1"/>
            </p:cNvSpPr>
            <p:nvPr/>
          </p:nvSpPr>
          <p:spPr>
            <a:xfrm>
              <a:off x="396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8" name="Freeform 109"/>
            <p:cNvSpPr>
              <a:spLocks noEditPoints="1"/>
            </p:cNvSpPr>
            <p:nvPr/>
          </p:nvSpPr>
          <p:spPr>
            <a:xfrm>
              <a:off x="396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9" name="Rectangle 110"/>
            <p:cNvSpPr>
              <a:spLocks noChangeArrowheads="1"/>
            </p:cNvSpPr>
            <p:nvPr/>
          </p:nvSpPr>
          <p:spPr bwMode="auto">
            <a:xfrm>
              <a:off x="3960" y="4269"/>
              <a:ext cx="20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40" name="Rectangle 111"/>
            <p:cNvSpPr>
              <a:spLocks noChangeArrowheads="1"/>
            </p:cNvSpPr>
            <p:nvPr/>
          </p:nvSpPr>
          <p:spPr bwMode="auto">
            <a:xfrm>
              <a:off x="4405" y="23"/>
              <a:ext cx="20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41" name="Freeform 112"/>
            <p:cNvSpPr>
              <a:spLocks noEditPoints="1"/>
            </p:cNvSpPr>
            <p:nvPr/>
          </p:nvSpPr>
          <p:spPr>
            <a:xfrm>
              <a:off x="4405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2" name="Freeform 113"/>
            <p:cNvSpPr>
              <a:spLocks noEditPoints="1"/>
            </p:cNvSpPr>
            <p:nvPr/>
          </p:nvSpPr>
          <p:spPr>
            <a:xfrm>
              <a:off x="4405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3" name="Freeform 114"/>
            <p:cNvSpPr>
              <a:spLocks noEditPoints="1"/>
            </p:cNvSpPr>
            <p:nvPr/>
          </p:nvSpPr>
          <p:spPr>
            <a:xfrm>
              <a:off x="4405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4" name="Freeform 115"/>
            <p:cNvSpPr>
              <a:spLocks noEditPoints="1"/>
            </p:cNvSpPr>
            <p:nvPr/>
          </p:nvSpPr>
          <p:spPr>
            <a:xfrm>
              <a:off x="4405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5" name="Freeform 116"/>
            <p:cNvSpPr>
              <a:spLocks noEditPoints="1"/>
            </p:cNvSpPr>
            <p:nvPr/>
          </p:nvSpPr>
          <p:spPr>
            <a:xfrm>
              <a:off x="4405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6" name="Freeform 117"/>
            <p:cNvSpPr>
              <a:spLocks noEditPoints="1"/>
            </p:cNvSpPr>
            <p:nvPr/>
          </p:nvSpPr>
          <p:spPr>
            <a:xfrm>
              <a:off x="4405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7" name="Freeform 118"/>
            <p:cNvSpPr>
              <a:spLocks noEditPoints="1"/>
            </p:cNvSpPr>
            <p:nvPr/>
          </p:nvSpPr>
          <p:spPr>
            <a:xfrm>
              <a:off x="4405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8" name="Freeform 119"/>
            <p:cNvSpPr>
              <a:spLocks noEditPoints="1"/>
            </p:cNvSpPr>
            <p:nvPr/>
          </p:nvSpPr>
          <p:spPr>
            <a:xfrm>
              <a:off x="4405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9" name="Freeform 120"/>
            <p:cNvSpPr>
              <a:spLocks noEditPoints="1"/>
            </p:cNvSpPr>
            <p:nvPr/>
          </p:nvSpPr>
          <p:spPr>
            <a:xfrm>
              <a:off x="4405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0" name="Freeform 121"/>
            <p:cNvSpPr>
              <a:spLocks noEditPoints="1"/>
            </p:cNvSpPr>
            <p:nvPr/>
          </p:nvSpPr>
          <p:spPr>
            <a:xfrm>
              <a:off x="4405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1" name="Rectangle 122"/>
            <p:cNvSpPr>
              <a:spLocks noChangeArrowheads="1"/>
            </p:cNvSpPr>
            <p:nvPr/>
          </p:nvSpPr>
          <p:spPr bwMode="auto">
            <a:xfrm>
              <a:off x="4405" y="4269"/>
              <a:ext cx="20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52" name="Rectangle 123"/>
            <p:cNvSpPr>
              <a:spLocks noChangeArrowheads="1"/>
            </p:cNvSpPr>
            <p:nvPr/>
          </p:nvSpPr>
          <p:spPr bwMode="auto">
            <a:xfrm>
              <a:off x="4850" y="23"/>
              <a:ext cx="20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53" name="Freeform 124"/>
            <p:cNvSpPr>
              <a:spLocks noEditPoints="1"/>
            </p:cNvSpPr>
            <p:nvPr/>
          </p:nvSpPr>
          <p:spPr>
            <a:xfrm>
              <a:off x="485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4" name="Freeform 125"/>
            <p:cNvSpPr>
              <a:spLocks noEditPoints="1"/>
            </p:cNvSpPr>
            <p:nvPr/>
          </p:nvSpPr>
          <p:spPr>
            <a:xfrm>
              <a:off x="485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5" name="Freeform 126"/>
            <p:cNvSpPr>
              <a:spLocks noEditPoints="1"/>
            </p:cNvSpPr>
            <p:nvPr/>
          </p:nvSpPr>
          <p:spPr>
            <a:xfrm>
              <a:off x="485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6" name="Freeform 127"/>
            <p:cNvSpPr>
              <a:spLocks noEditPoints="1"/>
            </p:cNvSpPr>
            <p:nvPr/>
          </p:nvSpPr>
          <p:spPr>
            <a:xfrm>
              <a:off x="485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7" name="Freeform 128"/>
            <p:cNvSpPr>
              <a:spLocks noEditPoints="1"/>
            </p:cNvSpPr>
            <p:nvPr/>
          </p:nvSpPr>
          <p:spPr>
            <a:xfrm>
              <a:off x="485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8" name="Freeform 129"/>
            <p:cNvSpPr>
              <a:spLocks noEditPoints="1"/>
            </p:cNvSpPr>
            <p:nvPr/>
          </p:nvSpPr>
          <p:spPr>
            <a:xfrm>
              <a:off x="485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9" name="Freeform 130"/>
            <p:cNvSpPr>
              <a:spLocks noEditPoints="1"/>
            </p:cNvSpPr>
            <p:nvPr/>
          </p:nvSpPr>
          <p:spPr>
            <a:xfrm>
              <a:off x="485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0" name="Freeform 131"/>
            <p:cNvSpPr>
              <a:spLocks noEditPoints="1"/>
            </p:cNvSpPr>
            <p:nvPr/>
          </p:nvSpPr>
          <p:spPr>
            <a:xfrm>
              <a:off x="485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1" name="Freeform 132"/>
            <p:cNvSpPr>
              <a:spLocks noEditPoints="1"/>
            </p:cNvSpPr>
            <p:nvPr/>
          </p:nvSpPr>
          <p:spPr>
            <a:xfrm>
              <a:off x="485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2" name="Freeform 133"/>
            <p:cNvSpPr>
              <a:spLocks noEditPoints="1"/>
            </p:cNvSpPr>
            <p:nvPr/>
          </p:nvSpPr>
          <p:spPr>
            <a:xfrm>
              <a:off x="485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3" name="Rectangle 134"/>
            <p:cNvSpPr>
              <a:spLocks noChangeArrowheads="1"/>
            </p:cNvSpPr>
            <p:nvPr/>
          </p:nvSpPr>
          <p:spPr bwMode="auto">
            <a:xfrm>
              <a:off x="4850" y="4269"/>
              <a:ext cx="20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64" name="Rectangle 135"/>
            <p:cNvSpPr>
              <a:spLocks noChangeArrowheads="1"/>
            </p:cNvSpPr>
            <p:nvPr/>
          </p:nvSpPr>
          <p:spPr bwMode="auto">
            <a:xfrm>
              <a:off x="5300" y="23"/>
              <a:ext cx="20" cy="10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65" name="Freeform 136"/>
            <p:cNvSpPr>
              <a:spLocks noEditPoints="1"/>
            </p:cNvSpPr>
            <p:nvPr/>
          </p:nvSpPr>
          <p:spPr>
            <a:xfrm>
              <a:off x="5300" y="225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6" name="Freeform 137"/>
            <p:cNvSpPr>
              <a:spLocks noEditPoints="1"/>
            </p:cNvSpPr>
            <p:nvPr/>
          </p:nvSpPr>
          <p:spPr>
            <a:xfrm>
              <a:off x="5300" y="630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7" name="Freeform 138"/>
            <p:cNvSpPr>
              <a:spLocks noEditPoints="1"/>
            </p:cNvSpPr>
            <p:nvPr/>
          </p:nvSpPr>
          <p:spPr>
            <a:xfrm>
              <a:off x="5300" y="1034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8" name="Freeform 139"/>
            <p:cNvSpPr>
              <a:spLocks noEditPoints="1"/>
            </p:cNvSpPr>
            <p:nvPr/>
          </p:nvSpPr>
          <p:spPr>
            <a:xfrm>
              <a:off x="5300" y="1438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9" name="Freeform 140"/>
            <p:cNvSpPr>
              <a:spLocks noEditPoints="1"/>
            </p:cNvSpPr>
            <p:nvPr/>
          </p:nvSpPr>
          <p:spPr>
            <a:xfrm>
              <a:off x="5300" y="1843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70" name="Freeform 141"/>
            <p:cNvSpPr>
              <a:spLocks noEditPoints="1"/>
            </p:cNvSpPr>
            <p:nvPr/>
          </p:nvSpPr>
          <p:spPr>
            <a:xfrm>
              <a:off x="5300" y="2247"/>
              <a:ext cx="20" cy="3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71" name="Freeform 142"/>
            <p:cNvSpPr>
              <a:spLocks noEditPoints="1"/>
            </p:cNvSpPr>
            <p:nvPr/>
          </p:nvSpPr>
          <p:spPr>
            <a:xfrm>
              <a:off x="5300" y="2652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72" name="Freeform 143"/>
            <p:cNvSpPr>
              <a:spLocks noEditPoints="1"/>
            </p:cNvSpPr>
            <p:nvPr/>
          </p:nvSpPr>
          <p:spPr>
            <a:xfrm>
              <a:off x="5300" y="3056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73" name="Freeform 144"/>
            <p:cNvSpPr>
              <a:spLocks noEditPoints="1"/>
            </p:cNvSpPr>
            <p:nvPr/>
          </p:nvSpPr>
          <p:spPr>
            <a:xfrm>
              <a:off x="5300" y="3461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74" name="Freeform 145"/>
            <p:cNvSpPr>
              <a:spLocks noEditPoints="1"/>
            </p:cNvSpPr>
            <p:nvPr/>
          </p:nvSpPr>
          <p:spPr>
            <a:xfrm>
              <a:off x="5300" y="3865"/>
              <a:ext cx="20" cy="30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0" y="0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60">
                  <a:moveTo>
                    <a:pt x="0" y="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4" y="0"/>
                  </a:lnTo>
                  <a:lnTo>
                    <a:pt x="0" y="0"/>
                  </a:lnTo>
                  <a:close/>
                  <a:moveTo>
                    <a:pt x="0" y="40"/>
                  </a:moveTo>
                  <a:lnTo>
                    <a:pt x="0" y="60"/>
                  </a:lnTo>
                  <a:lnTo>
                    <a:pt x="4" y="60"/>
                  </a:lnTo>
                  <a:lnTo>
                    <a:pt x="4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75" name="Rectangle 146"/>
            <p:cNvSpPr>
              <a:spLocks noChangeArrowheads="1"/>
            </p:cNvSpPr>
            <p:nvPr/>
          </p:nvSpPr>
          <p:spPr bwMode="auto">
            <a:xfrm>
              <a:off x="5300" y="4269"/>
              <a:ext cx="20" cy="51"/>
            </a:xfrm>
            <a:prstGeom prst="rect">
              <a:avLst/>
            </a:prstGeom>
            <a:solidFill>
              <a:schemeClr val="bg2">
                <a:alpha val="5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76" name="Freeform 147"/>
            <p:cNvSpPr/>
            <p:nvPr/>
          </p:nvSpPr>
          <p:spPr>
            <a:xfrm>
              <a:off x="349" y="3304"/>
              <a:ext cx="20" cy="10"/>
            </a:xfrm>
            <a:custGeom>
              <a:avLst/>
              <a:gdLst/>
              <a:ahLst/>
              <a:cxnLst>
                <a:cxn ang="0">
                  <a:pos x="0" y="2147483646"/>
                </a:cxn>
                <a:cxn ang="0">
                  <a:pos x="0" y="2147483646"/>
                </a:cxn>
              </a:cxnLst>
              <a:rect l="0" t="0" r="0" b="0"/>
              <a:pathLst>
                <a:path w="4" h="2">
                  <a:moveTo>
                    <a:pt x="0" y="1"/>
                  </a:moveTo>
                  <a:cubicBezTo>
                    <a:pt x="1" y="2"/>
                    <a:pt x="4" y="0"/>
                    <a:pt x="0" y="1"/>
                  </a:cubicBezTo>
                  <a:close/>
                </a:path>
              </a:pathLst>
            </a:custGeom>
            <a:solidFill>
              <a:schemeClr val="bg2">
                <a:alpha val="59999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7" name="Group 148"/>
          <p:cNvGrpSpPr/>
          <p:nvPr/>
        </p:nvGrpSpPr>
        <p:grpSpPr>
          <a:xfrm>
            <a:off x="1066800" y="3444875"/>
            <a:ext cx="533400" cy="492125"/>
            <a:chOff x="96" y="2784"/>
            <a:chExt cx="1062" cy="981"/>
          </a:xfrm>
        </p:grpSpPr>
        <p:sp>
          <p:nvSpPr>
            <p:cNvPr id="1119" name="Freeform 149"/>
            <p:cNvSpPr/>
            <p:nvPr userDrawn="1"/>
          </p:nvSpPr>
          <p:spPr>
            <a:xfrm>
              <a:off x="121" y="2784"/>
              <a:ext cx="205" cy="82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0" name="Freeform 150"/>
            <p:cNvSpPr>
              <a:spLocks noEditPoints="1"/>
            </p:cNvSpPr>
            <p:nvPr userDrawn="1"/>
          </p:nvSpPr>
          <p:spPr>
            <a:xfrm>
              <a:off x="96" y="2790"/>
              <a:ext cx="1062" cy="97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1" name="Freeform 151"/>
            <p:cNvSpPr/>
            <p:nvPr userDrawn="1"/>
          </p:nvSpPr>
          <p:spPr>
            <a:xfrm>
              <a:off x="349" y="3256"/>
              <a:ext cx="85" cy="101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2" name="Freeform 152"/>
            <p:cNvSpPr/>
            <p:nvPr userDrawn="1"/>
          </p:nvSpPr>
          <p:spPr>
            <a:xfrm>
              <a:off x="267" y="3293"/>
              <a:ext cx="76" cy="13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3" name="Freeform 153"/>
            <p:cNvSpPr/>
            <p:nvPr userDrawn="1"/>
          </p:nvSpPr>
          <p:spPr>
            <a:xfrm>
              <a:off x="222" y="3021"/>
              <a:ext cx="243" cy="11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4" name="Freeform 154"/>
            <p:cNvSpPr/>
            <p:nvPr userDrawn="1"/>
          </p:nvSpPr>
          <p:spPr>
            <a:xfrm>
              <a:off x="501" y="3344"/>
              <a:ext cx="177" cy="18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5" name="Freeform 155"/>
            <p:cNvSpPr/>
            <p:nvPr userDrawn="1"/>
          </p:nvSpPr>
          <p:spPr>
            <a:xfrm>
              <a:off x="905" y="3157"/>
              <a:ext cx="177" cy="38"/>
            </a:xfrm>
            <a:custGeom>
              <a:avLst/>
              <a:gdLst/>
              <a:ahLst/>
              <a:cxnLst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0" t="0" r="0" b="0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6" name="Freeform 156"/>
            <p:cNvSpPr/>
            <p:nvPr userDrawn="1"/>
          </p:nvSpPr>
          <p:spPr>
            <a:xfrm>
              <a:off x="965" y="3154"/>
              <a:ext cx="136" cy="79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7" name="Freeform 157"/>
            <p:cNvSpPr/>
            <p:nvPr userDrawn="1"/>
          </p:nvSpPr>
          <p:spPr>
            <a:xfrm>
              <a:off x="959" y="3205"/>
              <a:ext cx="177" cy="8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8" name="Freeform 158"/>
            <p:cNvSpPr/>
            <p:nvPr userDrawn="1"/>
          </p:nvSpPr>
          <p:spPr>
            <a:xfrm>
              <a:off x="845" y="3284"/>
              <a:ext cx="247" cy="6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9" name="Freeform 159"/>
            <p:cNvSpPr/>
            <p:nvPr userDrawn="1"/>
          </p:nvSpPr>
          <p:spPr>
            <a:xfrm>
              <a:off x="870" y="3341"/>
              <a:ext cx="202" cy="54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0" name="Freeform 160"/>
            <p:cNvSpPr/>
            <p:nvPr userDrawn="1"/>
          </p:nvSpPr>
          <p:spPr>
            <a:xfrm>
              <a:off x="858" y="3385"/>
              <a:ext cx="209" cy="174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1" name="Freeform 161"/>
            <p:cNvSpPr/>
            <p:nvPr userDrawn="1"/>
          </p:nvSpPr>
          <p:spPr>
            <a:xfrm>
              <a:off x="997" y="3306"/>
              <a:ext cx="126" cy="31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8" name="Group 162"/>
          <p:cNvGrpSpPr/>
          <p:nvPr/>
        </p:nvGrpSpPr>
        <p:grpSpPr>
          <a:xfrm>
            <a:off x="1066800" y="4552950"/>
            <a:ext cx="533400" cy="492125"/>
            <a:chOff x="96" y="2784"/>
            <a:chExt cx="1062" cy="981"/>
          </a:xfrm>
        </p:grpSpPr>
        <p:sp>
          <p:nvSpPr>
            <p:cNvPr id="1106" name="Freeform 163"/>
            <p:cNvSpPr/>
            <p:nvPr userDrawn="1"/>
          </p:nvSpPr>
          <p:spPr>
            <a:xfrm>
              <a:off x="121" y="2784"/>
              <a:ext cx="205" cy="82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7" name="Freeform 164"/>
            <p:cNvSpPr>
              <a:spLocks noEditPoints="1"/>
            </p:cNvSpPr>
            <p:nvPr userDrawn="1"/>
          </p:nvSpPr>
          <p:spPr>
            <a:xfrm>
              <a:off x="96" y="2790"/>
              <a:ext cx="1062" cy="97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8" name="Freeform 165"/>
            <p:cNvSpPr/>
            <p:nvPr userDrawn="1"/>
          </p:nvSpPr>
          <p:spPr>
            <a:xfrm>
              <a:off x="349" y="3256"/>
              <a:ext cx="85" cy="101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9" name="Freeform 166"/>
            <p:cNvSpPr/>
            <p:nvPr userDrawn="1"/>
          </p:nvSpPr>
          <p:spPr>
            <a:xfrm>
              <a:off x="267" y="3293"/>
              <a:ext cx="76" cy="13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0" name="Freeform 167"/>
            <p:cNvSpPr/>
            <p:nvPr userDrawn="1"/>
          </p:nvSpPr>
          <p:spPr>
            <a:xfrm>
              <a:off x="222" y="3021"/>
              <a:ext cx="243" cy="11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1" name="Freeform 168"/>
            <p:cNvSpPr/>
            <p:nvPr userDrawn="1"/>
          </p:nvSpPr>
          <p:spPr>
            <a:xfrm>
              <a:off x="501" y="3344"/>
              <a:ext cx="177" cy="18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2" name="Freeform 169"/>
            <p:cNvSpPr/>
            <p:nvPr userDrawn="1"/>
          </p:nvSpPr>
          <p:spPr>
            <a:xfrm>
              <a:off x="905" y="3157"/>
              <a:ext cx="177" cy="38"/>
            </a:xfrm>
            <a:custGeom>
              <a:avLst/>
              <a:gdLst/>
              <a:ahLst/>
              <a:cxnLst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0" t="0" r="0" b="0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3" name="Freeform 170"/>
            <p:cNvSpPr/>
            <p:nvPr userDrawn="1"/>
          </p:nvSpPr>
          <p:spPr>
            <a:xfrm>
              <a:off x="965" y="3154"/>
              <a:ext cx="136" cy="79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4" name="Freeform 171"/>
            <p:cNvSpPr/>
            <p:nvPr userDrawn="1"/>
          </p:nvSpPr>
          <p:spPr>
            <a:xfrm>
              <a:off x="959" y="3205"/>
              <a:ext cx="177" cy="8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5" name="Freeform 172"/>
            <p:cNvSpPr/>
            <p:nvPr userDrawn="1"/>
          </p:nvSpPr>
          <p:spPr>
            <a:xfrm>
              <a:off x="845" y="3284"/>
              <a:ext cx="247" cy="6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6" name="Freeform 173"/>
            <p:cNvSpPr/>
            <p:nvPr userDrawn="1"/>
          </p:nvSpPr>
          <p:spPr>
            <a:xfrm>
              <a:off x="870" y="3341"/>
              <a:ext cx="202" cy="54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7" name="Freeform 174"/>
            <p:cNvSpPr/>
            <p:nvPr userDrawn="1"/>
          </p:nvSpPr>
          <p:spPr>
            <a:xfrm>
              <a:off x="858" y="3385"/>
              <a:ext cx="209" cy="174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8" name="Freeform 175"/>
            <p:cNvSpPr/>
            <p:nvPr userDrawn="1"/>
          </p:nvSpPr>
          <p:spPr>
            <a:xfrm>
              <a:off x="997" y="3306"/>
              <a:ext cx="126" cy="31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29" name="Group 176"/>
          <p:cNvGrpSpPr/>
          <p:nvPr/>
        </p:nvGrpSpPr>
        <p:grpSpPr>
          <a:xfrm>
            <a:off x="1066800" y="5562600"/>
            <a:ext cx="533400" cy="492125"/>
            <a:chOff x="96" y="2784"/>
            <a:chExt cx="1062" cy="981"/>
          </a:xfrm>
        </p:grpSpPr>
        <p:sp>
          <p:nvSpPr>
            <p:cNvPr id="1093" name="Freeform 177"/>
            <p:cNvSpPr/>
            <p:nvPr userDrawn="1"/>
          </p:nvSpPr>
          <p:spPr>
            <a:xfrm>
              <a:off x="121" y="2784"/>
              <a:ext cx="205" cy="82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4" name="Freeform 178"/>
            <p:cNvSpPr>
              <a:spLocks noEditPoints="1"/>
            </p:cNvSpPr>
            <p:nvPr userDrawn="1"/>
          </p:nvSpPr>
          <p:spPr>
            <a:xfrm>
              <a:off x="96" y="2790"/>
              <a:ext cx="1062" cy="97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5" name="Freeform 179"/>
            <p:cNvSpPr/>
            <p:nvPr userDrawn="1"/>
          </p:nvSpPr>
          <p:spPr>
            <a:xfrm>
              <a:off x="349" y="3256"/>
              <a:ext cx="85" cy="101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6" name="Freeform 180"/>
            <p:cNvSpPr/>
            <p:nvPr userDrawn="1"/>
          </p:nvSpPr>
          <p:spPr>
            <a:xfrm>
              <a:off x="267" y="3293"/>
              <a:ext cx="76" cy="13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7" name="Freeform 181"/>
            <p:cNvSpPr/>
            <p:nvPr userDrawn="1"/>
          </p:nvSpPr>
          <p:spPr>
            <a:xfrm>
              <a:off x="222" y="3021"/>
              <a:ext cx="243" cy="11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8" name="Freeform 182"/>
            <p:cNvSpPr/>
            <p:nvPr userDrawn="1"/>
          </p:nvSpPr>
          <p:spPr>
            <a:xfrm>
              <a:off x="501" y="3344"/>
              <a:ext cx="177" cy="18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9" name="Freeform 183"/>
            <p:cNvSpPr/>
            <p:nvPr userDrawn="1"/>
          </p:nvSpPr>
          <p:spPr>
            <a:xfrm>
              <a:off x="905" y="3157"/>
              <a:ext cx="177" cy="38"/>
            </a:xfrm>
            <a:custGeom>
              <a:avLst/>
              <a:gdLst/>
              <a:ahLst/>
              <a:cxnLst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0" t="0" r="0" b="0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0" name="Freeform 184"/>
            <p:cNvSpPr/>
            <p:nvPr userDrawn="1"/>
          </p:nvSpPr>
          <p:spPr>
            <a:xfrm>
              <a:off x="965" y="3154"/>
              <a:ext cx="136" cy="79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1" name="Freeform 185"/>
            <p:cNvSpPr/>
            <p:nvPr userDrawn="1"/>
          </p:nvSpPr>
          <p:spPr>
            <a:xfrm>
              <a:off x="959" y="3205"/>
              <a:ext cx="177" cy="8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2" name="Freeform 186"/>
            <p:cNvSpPr/>
            <p:nvPr userDrawn="1"/>
          </p:nvSpPr>
          <p:spPr>
            <a:xfrm>
              <a:off x="845" y="3284"/>
              <a:ext cx="247" cy="6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3" name="Freeform 187"/>
            <p:cNvSpPr/>
            <p:nvPr userDrawn="1"/>
          </p:nvSpPr>
          <p:spPr>
            <a:xfrm>
              <a:off x="870" y="3341"/>
              <a:ext cx="202" cy="54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4" name="Freeform 188"/>
            <p:cNvSpPr/>
            <p:nvPr userDrawn="1"/>
          </p:nvSpPr>
          <p:spPr>
            <a:xfrm>
              <a:off x="858" y="3385"/>
              <a:ext cx="209" cy="174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5" name="Freeform 189"/>
            <p:cNvSpPr/>
            <p:nvPr userDrawn="1"/>
          </p:nvSpPr>
          <p:spPr>
            <a:xfrm>
              <a:off x="997" y="3306"/>
              <a:ext cx="126" cy="31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30" name="Group 190"/>
          <p:cNvGrpSpPr/>
          <p:nvPr/>
        </p:nvGrpSpPr>
        <p:grpSpPr>
          <a:xfrm>
            <a:off x="381000" y="3962400"/>
            <a:ext cx="533400" cy="492125"/>
            <a:chOff x="96" y="2784"/>
            <a:chExt cx="1062" cy="981"/>
          </a:xfrm>
        </p:grpSpPr>
        <p:sp>
          <p:nvSpPr>
            <p:cNvPr id="1080" name="Freeform 191"/>
            <p:cNvSpPr/>
            <p:nvPr userDrawn="1"/>
          </p:nvSpPr>
          <p:spPr>
            <a:xfrm>
              <a:off x="121" y="2784"/>
              <a:ext cx="205" cy="82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1" name="Freeform 192"/>
            <p:cNvSpPr>
              <a:spLocks noEditPoints="1"/>
            </p:cNvSpPr>
            <p:nvPr userDrawn="1"/>
          </p:nvSpPr>
          <p:spPr>
            <a:xfrm>
              <a:off x="96" y="2790"/>
              <a:ext cx="1062" cy="97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2" name="Freeform 193"/>
            <p:cNvSpPr/>
            <p:nvPr userDrawn="1"/>
          </p:nvSpPr>
          <p:spPr>
            <a:xfrm>
              <a:off x="349" y="3256"/>
              <a:ext cx="85" cy="101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3" name="Freeform 194"/>
            <p:cNvSpPr/>
            <p:nvPr userDrawn="1"/>
          </p:nvSpPr>
          <p:spPr>
            <a:xfrm>
              <a:off x="267" y="3293"/>
              <a:ext cx="76" cy="13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4" name="Freeform 195"/>
            <p:cNvSpPr/>
            <p:nvPr userDrawn="1"/>
          </p:nvSpPr>
          <p:spPr>
            <a:xfrm>
              <a:off x="222" y="3021"/>
              <a:ext cx="243" cy="11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5" name="Freeform 196"/>
            <p:cNvSpPr/>
            <p:nvPr userDrawn="1"/>
          </p:nvSpPr>
          <p:spPr>
            <a:xfrm>
              <a:off x="501" y="3344"/>
              <a:ext cx="177" cy="18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6" name="Freeform 197"/>
            <p:cNvSpPr/>
            <p:nvPr userDrawn="1"/>
          </p:nvSpPr>
          <p:spPr>
            <a:xfrm>
              <a:off x="905" y="3157"/>
              <a:ext cx="177" cy="38"/>
            </a:xfrm>
            <a:custGeom>
              <a:avLst/>
              <a:gdLst/>
              <a:ahLst/>
              <a:cxnLst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0" t="0" r="0" b="0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7" name="Freeform 198"/>
            <p:cNvSpPr/>
            <p:nvPr userDrawn="1"/>
          </p:nvSpPr>
          <p:spPr>
            <a:xfrm>
              <a:off x="965" y="3154"/>
              <a:ext cx="136" cy="79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8" name="Freeform 199"/>
            <p:cNvSpPr/>
            <p:nvPr userDrawn="1"/>
          </p:nvSpPr>
          <p:spPr>
            <a:xfrm>
              <a:off x="959" y="3205"/>
              <a:ext cx="177" cy="8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89" name="Freeform 200"/>
            <p:cNvSpPr/>
            <p:nvPr userDrawn="1"/>
          </p:nvSpPr>
          <p:spPr>
            <a:xfrm>
              <a:off x="845" y="3284"/>
              <a:ext cx="247" cy="6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0" name="Freeform 201"/>
            <p:cNvSpPr/>
            <p:nvPr userDrawn="1"/>
          </p:nvSpPr>
          <p:spPr>
            <a:xfrm>
              <a:off x="870" y="3341"/>
              <a:ext cx="202" cy="54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1" name="Freeform 202"/>
            <p:cNvSpPr/>
            <p:nvPr userDrawn="1"/>
          </p:nvSpPr>
          <p:spPr>
            <a:xfrm>
              <a:off x="858" y="3385"/>
              <a:ext cx="209" cy="174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92" name="Freeform 203"/>
            <p:cNvSpPr/>
            <p:nvPr userDrawn="1"/>
          </p:nvSpPr>
          <p:spPr>
            <a:xfrm>
              <a:off x="997" y="3306"/>
              <a:ext cx="126" cy="31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31" name="Group 204"/>
          <p:cNvGrpSpPr/>
          <p:nvPr/>
        </p:nvGrpSpPr>
        <p:grpSpPr>
          <a:xfrm>
            <a:off x="381000" y="5070475"/>
            <a:ext cx="533400" cy="492125"/>
            <a:chOff x="96" y="2784"/>
            <a:chExt cx="1062" cy="981"/>
          </a:xfrm>
        </p:grpSpPr>
        <p:sp>
          <p:nvSpPr>
            <p:cNvPr id="1067" name="Freeform 205"/>
            <p:cNvSpPr/>
            <p:nvPr userDrawn="1"/>
          </p:nvSpPr>
          <p:spPr>
            <a:xfrm>
              <a:off x="121" y="2784"/>
              <a:ext cx="205" cy="82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8" name="Freeform 206"/>
            <p:cNvSpPr>
              <a:spLocks noEditPoints="1"/>
            </p:cNvSpPr>
            <p:nvPr userDrawn="1"/>
          </p:nvSpPr>
          <p:spPr>
            <a:xfrm>
              <a:off x="96" y="2790"/>
              <a:ext cx="1062" cy="97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9" name="Freeform 207"/>
            <p:cNvSpPr/>
            <p:nvPr userDrawn="1"/>
          </p:nvSpPr>
          <p:spPr>
            <a:xfrm>
              <a:off x="349" y="3256"/>
              <a:ext cx="85" cy="101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0" name="Freeform 208"/>
            <p:cNvSpPr/>
            <p:nvPr userDrawn="1"/>
          </p:nvSpPr>
          <p:spPr>
            <a:xfrm>
              <a:off x="267" y="3293"/>
              <a:ext cx="76" cy="13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1" name="Freeform 209"/>
            <p:cNvSpPr/>
            <p:nvPr userDrawn="1"/>
          </p:nvSpPr>
          <p:spPr>
            <a:xfrm>
              <a:off x="222" y="3021"/>
              <a:ext cx="243" cy="11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2" name="Freeform 210"/>
            <p:cNvSpPr/>
            <p:nvPr userDrawn="1"/>
          </p:nvSpPr>
          <p:spPr>
            <a:xfrm>
              <a:off x="501" y="3344"/>
              <a:ext cx="177" cy="18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3" name="Freeform 211"/>
            <p:cNvSpPr/>
            <p:nvPr userDrawn="1"/>
          </p:nvSpPr>
          <p:spPr>
            <a:xfrm>
              <a:off x="905" y="3157"/>
              <a:ext cx="177" cy="38"/>
            </a:xfrm>
            <a:custGeom>
              <a:avLst/>
              <a:gdLst/>
              <a:ahLst/>
              <a:cxnLst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0" t="0" r="0" b="0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4" name="Freeform 212"/>
            <p:cNvSpPr/>
            <p:nvPr userDrawn="1"/>
          </p:nvSpPr>
          <p:spPr>
            <a:xfrm>
              <a:off x="965" y="3154"/>
              <a:ext cx="136" cy="79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5" name="Freeform 213"/>
            <p:cNvSpPr/>
            <p:nvPr userDrawn="1"/>
          </p:nvSpPr>
          <p:spPr>
            <a:xfrm>
              <a:off x="959" y="3205"/>
              <a:ext cx="177" cy="8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6" name="Freeform 214"/>
            <p:cNvSpPr/>
            <p:nvPr userDrawn="1"/>
          </p:nvSpPr>
          <p:spPr>
            <a:xfrm>
              <a:off x="845" y="3284"/>
              <a:ext cx="247" cy="6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7" name="Freeform 215"/>
            <p:cNvSpPr/>
            <p:nvPr userDrawn="1"/>
          </p:nvSpPr>
          <p:spPr>
            <a:xfrm>
              <a:off x="870" y="3341"/>
              <a:ext cx="202" cy="54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8" name="Freeform 216"/>
            <p:cNvSpPr/>
            <p:nvPr userDrawn="1"/>
          </p:nvSpPr>
          <p:spPr>
            <a:xfrm>
              <a:off x="858" y="3385"/>
              <a:ext cx="209" cy="174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79" name="Freeform 217"/>
            <p:cNvSpPr/>
            <p:nvPr userDrawn="1"/>
          </p:nvSpPr>
          <p:spPr>
            <a:xfrm>
              <a:off x="997" y="3306"/>
              <a:ext cx="126" cy="31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32" name="Group 218"/>
          <p:cNvGrpSpPr/>
          <p:nvPr/>
        </p:nvGrpSpPr>
        <p:grpSpPr>
          <a:xfrm>
            <a:off x="381000" y="6121400"/>
            <a:ext cx="533400" cy="492125"/>
            <a:chOff x="96" y="2784"/>
            <a:chExt cx="1062" cy="981"/>
          </a:xfrm>
        </p:grpSpPr>
        <p:sp>
          <p:nvSpPr>
            <p:cNvPr id="1054" name="Freeform 219"/>
            <p:cNvSpPr/>
            <p:nvPr userDrawn="1"/>
          </p:nvSpPr>
          <p:spPr>
            <a:xfrm>
              <a:off x="121" y="2784"/>
              <a:ext cx="205" cy="82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1" h="16">
                  <a:moveTo>
                    <a:pt x="30" y="12"/>
                  </a:moveTo>
                  <a:cubicBezTo>
                    <a:pt x="34" y="11"/>
                    <a:pt x="36" y="10"/>
                    <a:pt x="37" y="10"/>
                  </a:cubicBezTo>
                  <a:cubicBezTo>
                    <a:pt x="37" y="10"/>
                    <a:pt x="38" y="9"/>
                    <a:pt x="38" y="9"/>
                  </a:cubicBezTo>
                  <a:cubicBezTo>
                    <a:pt x="41" y="6"/>
                    <a:pt x="37" y="1"/>
                    <a:pt x="31" y="1"/>
                  </a:cubicBezTo>
                  <a:cubicBezTo>
                    <a:pt x="31" y="1"/>
                    <a:pt x="0" y="0"/>
                    <a:pt x="8" y="11"/>
                  </a:cubicBezTo>
                  <a:cubicBezTo>
                    <a:pt x="8" y="11"/>
                    <a:pt x="15" y="16"/>
                    <a:pt x="30" y="1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5" name="Freeform 220"/>
            <p:cNvSpPr>
              <a:spLocks noEditPoints="1"/>
            </p:cNvSpPr>
            <p:nvPr userDrawn="1"/>
          </p:nvSpPr>
          <p:spPr>
            <a:xfrm>
              <a:off x="96" y="2790"/>
              <a:ext cx="1062" cy="97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10" h="193">
                  <a:moveTo>
                    <a:pt x="186" y="166"/>
                  </a:moveTo>
                  <a:cubicBezTo>
                    <a:pt x="167" y="166"/>
                    <a:pt x="163" y="155"/>
                    <a:pt x="163" y="155"/>
                  </a:cubicBezTo>
                  <a:cubicBezTo>
                    <a:pt x="163" y="155"/>
                    <a:pt x="162" y="147"/>
                    <a:pt x="154" y="145"/>
                  </a:cubicBezTo>
                  <a:cubicBezTo>
                    <a:pt x="135" y="140"/>
                    <a:pt x="147" y="128"/>
                    <a:pt x="152" y="125"/>
                  </a:cubicBezTo>
                  <a:cubicBezTo>
                    <a:pt x="157" y="123"/>
                    <a:pt x="154" y="122"/>
                    <a:pt x="150" y="120"/>
                  </a:cubicBezTo>
                  <a:cubicBezTo>
                    <a:pt x="142" y="115"/>
                    <a:pt x="141" y="109"/>
                    <a:pt x="142" y="99"/>
                  </a:cubicBezTo>
                  <a:cubicBezTo>
                    <a:pt x="142" y="88"/>
                    <a:pt x="149" y="91"/>
                    <a:pt x="149" y="91"/>
                  </a:cubicBezTo>
                  <a:cubicBezTo>
                    <a:pt x="149" y="91"/>
                    <a:pt x="160" y="96"/>
                    <a:pt x="165" y="93"/>
                  </a:cubicBezTo>
                  <a:cubicBezTo>
                    <a:pt x="169" y="91"/>
                    <a:pt x="167" y="88"/>
                    <a:pt x="165" y="89"/>
                  </a:cubicBezTo>
                  <a:cubicBezTo>
                    <a:pt x="163" y="91"/>
                    <a:pt x="148" y="89"/>
                    <a:pt x="146" y="82"/>
                  </a:cubicBezTo>
                  <a:cubicBezTo>
                    <a:pt x="144" y="74"/>
                    <a:pt x="150" y="78"/>
                    <a:pt x="151" y="78"/>
                  </a:cubicBezTo>
                  <a:cubicBezTo>
                    <a:pt x="153" y="79"/>
                    <a:pt x="153" y="81"/>
                    <a:pt x="157" y="83"/>
                  </a:cubicBezTo>
                  <a:cubicBezTo>
                    <a:pt x="168" y="88"/>
                    <a:pt x="162" y="82"/>
                    <a:pt x="162" y="82"/>
                  </a:cubicBezTo>
                  <a:cubicBezTo>
                    <a:pt x="162" y="82"/>
                    <a:pt x="162" y="82"/>
                    <a:pt x="157" y="77"/>
                  </a:cubicBezTo>
                  <a:cubicBezTo>
                    <a:pt x="152" y="71"/>
                    <a:pt x="145" y="73"/>
                    <a:pt x="139" y="73"/>
                  </a:cubicBezTo>
                  <a:cubicBezTo>
                    <a:pt x="133" y="73"/>
                    <a:pt x="135" y="78"/>
                    <a:pt x="135" y="78"/>
                  </a:cubicBezTo>
                  <a:cubicBezTo>
                    <a:pt x="135" y="78"/>
                    <a:pt x="134" y="88"/>
                    <a:pt x="133" y="106"/>
                  </a:cubicBezTo>
                  <a:cubicBezTo>
                    <a:pt x="132" y="124"/>
                    <a:pt x="129" y="126"/>
                    <a:pt x="128" y="125"/>
                  </a:cubicBezTo>
                  <a:cubicBezTo>
                    <a:pt x="127" y="123"/>
                    <a:pt x="125" y="114"/>
                    <a:pt x="125" y="111"/>
                  </a:cubicBezTo>
                  <a:cubicBezTo>
                    <a:pt x="125" y="108"/>
                    <a:pt x="123" y="97"/>
                    <a:pt x="124" y="84"/>
                  </a:cubicBezTo>
                  <a:cubicBezTo>
                    <a:pt x="125" y="72"/>
                    <a:pt x="128" y="77"/>
                    <a:pt x="120" y="74"/>
                  </a:cubicBezTo>
                  <a:cubicBezTo>
                    <a:pt x="111" y="71"/>
                    <a:pt x="116" y="67"/>
                    <a:pt x="118" y="67"/>
                  </a:cubicBezTo>
                  <a:cubicBezTo>
                    <a:pt x="121" y="67"/>
                    <a:pt x="125" y="69"/>
                    <a:pt x="126" y="67"/>
                  </a:cubicBezTo>
                  <a:cubicBezTo>
                    <a:pt x="127" y="59"/>
                    <a:pt x="128" y="52"/>
                    <a:pt x="124" y="51"/>
                  </a:cubicBezTo>
                  <a:cubicBezTo>
                    <a:pt x="115" y="47"/>
                    <a:pt x="119" y="45"/>
                    <a:pt x="122" y="44"/>
                  </a:cubicBezTo>
                  <a:cubicBezTo>
                    <a:pt x="125" y="43"/>
                    <a:pt x="126" y="35"/>
                    <a:pt x="121" y="37"/>
                  </a:cubicBezTo>
                  <a:cubicBezTo>
                    <a:pt x="112" y="40"/>
                    <a:pt x="113" y="32"/>
                    <a:pt x="115" y="31"/>
                  </a:cubicBezTo>
                  <a:cubicBezTo>
                    <a:pt x="117" y="30"/>
                    <a:pt x="120" y="32"/>
                    <a:pt x="119" y="24"/>
                  </a:cubicBezTo>
                  <a:cubicBezTo>
                    <a:pt x="117" y="17"/>
                    <a:pt x="124" y="14"/>
                    <a:pt x="126" y="21"/>
                  </a:cubicBezTo>
                  <a:cubicBezTo>
                    <a:pt x="127" y="28"/>
                    <a:pt x="130" y="42"/>
                    <a:pt x="132" y="39"/>
                  </a:cubicBezTo>
                  <a:cubicBezTo>
                    <a:pt x="134" y="35"/>
                    <a:pt x="138" y="22"/>
                    <a:pt x="142" y="16"/>
                  </a:cubicBezTo>
                  <a:cubicBezTo>
                    <a:pt x="145" y="10"/>
                    <a:pt x="150" y="15"/>
                    <a:pt x="149" y="18"/>
                  </a:cubicBezTo>
                  <a:cubicBezTo>
                    <a:pt x="144" y="33"/>
                    <a:pt x="152" y="34"/>
                    <a:pt x="152" y="34"/>
                  </a:cubicBezTo>
                  <a:cubicBezTo>
                    <a:pt x="152" y="34"/>
                    <a:pt x="151" y="36"/>
                    <a:pt x="147" y="36"/>
                  </a:cubicBezTo>
                  <a:cubicBezTo>
                    <a:pt x="137" y="35"/>
                    <a:pt x="141" y="41"/>
                    <a:pt x="145" y="43"/>
                  </a:cubicBezTo>
                  <a:cubicBezTo>
                    <a:pt x="154" y="46"/>
                    <a:pt x="148" y="48"/>
                    <a:pt x="143" y="48"/>
                  </a:cubicBezTo>
                  <a:cubicBezTo>
                    <a:pt x="139" y="48"/>
                    <a:pt x="136" y="50"/>
                    <a:pt x="135" y="55"/>
                  </a:cubicBezTo>
                  <a:cubicBezTo>
                    <a:pt x="132" y="70"/>
                    <a:pt x="144" y="67"/>
                    <a:pt x="144" y="67"/>
                  </a:cubicBezTo>
                  <a:cubicBezTo>
                    <a:pt x="162" y="72"/>
                    <a:pt x="189" y="69"/>
                    <a:pt x="189" y="69"/>
                  </a:cubicBezTo>
                  <a:cubicBezTo>
                    <a:pt x="209" y="75"/>
                    <a:pt x="200" y="45"/>
                    <a:pt x="199" y="29"/>
                  </a:cubicBezTo>
                  <a:cubicBezTo>
                    <a:pt x="197" y="13"/>
                    <a:pt x="195" y="5"/>
                    <a:pt x="181" y="2"/>
                  </a:cubicBezTo>
                  <a:cubicBezTo>
                    <a:pt x="168" y="0"/>
                    <a:pt x="90" y="1"/>
                    <a:pt x="90" y="1"/>
                  </a:cubicBezTo>
                  <a:cubicBezTo>
                    <a:pt x="87" y="2"/>
                    <a:pt x="56" y="1"/>
                    <a:pt x="56" y="1"/>
                  </a:cubicBezTo>
                  <a:cubicBezTo>
                    <a:pt x="56" y="1"/>
                    <a:pt x="54" y="8"/>
                    <a:pt x="56" y="8"/>
                  </a:cubicBezTo>
                  <a:cubicBezTo>
                    <a:pt x="61" y="8"/>
                    <a:pt x="80" y="9"/>
                    <a:pt x="80" y="9"/>
                  </a:cubicBezTo>
                  <a:cubicBezTo>
                    <a:pt x="81" y="9"/>
                    <a:pt x="90" y="8"/>
                    <a:pt x="85" y="12"/>
                  </a:cubicBezTo>
                  <a:cubicBezTo>
                    <a:pt x="80" y="16"/>
                    <a:pt x="69" y="16"/>
                    <a:pt x="62" y="16"/>
                  </a:cubicBezTo>
                  <a:cubicBezTo>
                    <a:pt x="47" y="15"/>
                    <a:pt x="54" y="22"/>
                    <a:pt x="60" y="22"/>
                  </a:cubicBezTo>
                  <a:cubicBezTo>
                    <a:pt x="78" y="22"/>
                    <a:pt x="82" y="26"/>
                    <a:pt x="74" y="27"/>
                  </a:cubicBezTo>
                  <a:cubicBezTo>
                    <a:pt x="67" y="28"/>
                    <a:pt x="65" y="28"/>
                    <a:pt x="58" y="29"/>
                  </a:cubicBezTo>
                  <a:cubicBezTo>
                    <a:pt x="2" y="38"/>
                    <a:pt x="21" y="23"/>
                    <a:pt x="26" y="23"/>
                  </a:cubicBezTo>
                  <a:cubicBezTo>
                    <a:pt x="49" y="23"/>
                    <a:pt x="44" y="15"/>
                    <a:pt x="38" y="17"/>
                  </a:cubicBezTo>
                  <a:cubicBezTo>
                    <a:pt x="32" y="18"/>
                    <a:pt x="12" y="11"/>
                    <a:pt x="9" y="24"/>
                  </a:cubicBezTo>
                  <a:cubicBezTo>
                    <a:pt x="7" y="37"/>
                    <a:pt x="15" y="103"/>
                    <a:pt x="13" y="115"/>
                  </a:cubicBezTo>
                  <a:cubicBezTo>
                    <a:pt x="0" y="193"/>
                    <a:pt x="71" y="176"/>
                    <a:pt x="71" y="176"/>
                  </a:cubicBezTo>
                  <a:cubicBezTo>
                    <a:pt x="56" y="164"/>
                    <a:pt x="62" y="153"/>
                    <a:pt x="61" y="146"/>
                  </a:cubicBezTo>
                  <a:cubicBezTo>
                    <a:pt x="57" y="125"/>
                    <a:pt x="55" y="122"/>
                    <a:pt x="51" y="124"/>
                  </a:cubicBezTo>
                  <a:cubicBezTo>
                    <a:pt x="43" y="128"/>
                    <a:pt x="44" y="130"/>
                    <a:pt x="45" y="133"/>
                  </a:cubicBezTo>
                  <a:cubicBezTo>
                    <a:pt x="51" y="151"/>
                    <a:pt x="37" y="137"/>
                    <a:pt x="37" y="137"/>
                  </a:cubicBezTo>
                  <a:cubicBezTo>
                    <a:pt x="35" y="138"/>
                    <a:pt x="34" y="142"/>
                    <a:pt x="35" y="145"/>
                  </a:cubicBezTo>
                  <a:cubicBezTo>
                    <a:pt x="47" y="168"/>
                    <a:pt x="36" y="162"/>
                    <a:pt x="33" y="158"/>
                  </a:cubicBezTo>
                  <a:cubicBezTo>
                    <a:pt x="22" y="142"/>
                    <a:pt x="33" y="133"/>
                    <a:pt x="32" y="128"/>
                  </a:cubicBezTo>
                  <a:cubicBezTo>
                    <a:pt x="27" y="108"/>
                    <a:pt x="42" y="100"/>
                    <a:pt x="44" y="97"/>
                  </a:cubicBezTo>
                  <a:cubicBezTo>
                    <a:pt x="46" y="93"/>
                    <a:pt x="45" y="92"/>
                    <a:pt x="46" y="86"/>
                  </a:cubicBezTo>
                  <a:cubicBezTo>
                    <a:pt x="48" y="72"/>
                    <a:pt x="55" y="79"/>
                    <a:pt x="55" y="84"/>
                  </a:cubicBezTo>
                  <a:cubicBezTo>
                    <a:pt x="53" y="100"/>
                    <a:pt x="63" y="88"/>
                    <a:pt x="67" y="83"/>
                  </a:cubicBezTo>
                  <a:cubicBezTo>
                    <a:pt x="78" y="68"/>
                    <a:pt x="77" y="84"/>
                    <a:pt x="75" y="87"/>
                  </a:cubicBezTo>
                  <a:cubicBezTo>
                    <a:pt x="72" y="89"/>
                    <a:pt x="71" y="93"/>
                    <a:pt x="71" y="95"/>
                  </a:cubicBezTo>
                  <a:cubicBezTo>
                    <a:pt x="74" y="103"/>
                    <a:pt x="69" y="111"/>
                    <a:pt x="67" y="112"/>
                  </a:cubicBezTo>
                  <a:cubicBezTo>
                    <a:pt x="66" y="112"/>
                    <a:pt x="61" y="114"/>
                    <a:pt x="61" y="121"/>
                  </a:cubicBezTo>
                  <a:cubicBezTo>
                    <a:pt x="61" y="127"/>
                    <a:pt x="69" y="139"/>
                    <a:pt x="69" y="143"/>
                  </a:cubicBezTo>
                  <a:cubicBezTo>
                    <a:pt x="69" y="178"/>
                    <a:pt x="84" y="181"/>
                    <a:pt x="91" y="180"/>
                  </a:cubicBezTo>
                  <a:cubicBezTo>
                    <a:pt x="98" y="179"/>
                    <a:pt x="159" y="177"/>
                    <a:pt x="185" y="175"/>
                  </a:cubicBezTo>
                  <a:cubicBezTo>
                    <a:pt x="210" y="173"/>
                    <a:pt x="193" y="166"/>
                    <a:pt x="186" y="166"/>
                  </a:cubicBezTo>
                  <a:close/>
                  <a:moveTo>
                    <a:pt x="165" y="60"/>
                  </a:moveTo>
                  <a:cubicBezTo>
                    <a:pt x="203" y="61"/>
                    <a:pt x="185" y="64"/>
                    <a:pt x="182" y="66"/>
                  </a:cubicBezTo>
                  <a:cubicBezTo>
                    <a:pt x="178" y="68"/>
                    <a:pt x="182" y="66"/>
                    <a:pt x="167" y="65"/>
                  </a:cubicBezTo>
                  <a:cubicBezTo>
                    <a:pt x="152" y="65"/>
                    <a:pt x="165" y="60"/>
                    <a:pt x="165" y="60"/>
                  </a:cubicBezTo>
                  <a:close/>
                  <a:moveTo>
                    <a:pt x="114" y="50"/>
                  </a:moveTo>
                  <a:cubicBezTo>
                    <a:pt x="121" y="55"/>
                    <a:pt x="113" y="61"/>
                    <a:pt x="113" y="61"/>
                  </a:cubicBezTo>
                  <a:cubicBezTo>
                    <a:pt x="113" y="61"/>
                    <a:pt x="108" y="70"/>
                    <a:pt x="112" y="78"/>
                  </a:cubicBezTo>
                  <a:cubicBezTo>
                    <a:pt x="116" y="87"/>
                    <a:pt x="116" y="97"/>
                    <a:pt x="108" y="87"/>
                  </a:cubicBezTo>
                  <a:cubicBezTo>
                    <a:pt x="100" y="78"/>
                    <a:pt x="105" y="58"/>
                    <a:pt x="107" y="53"/>
                  </a:cubicBezTo>
                  <a:cubicBezTo>
                    <a:pt x="107" y="53"/>
                    <a:pt x="107" y="44"/>
                    <a:pt x="114" y="50"/>
                  </a:cubicBezTo>
                  <a:close/>
                  <a:moveTo>
                    <a:pt x="83" y="29"/>
                  </a:moveTo>
                  <a:cubicBezTo>
                    <a:pt x="83" y="25"/>
                    <a:pt x="89" y="26"/>
                    <a:pt x="89" y="26"/>
                  </a:cubicBezTo>
                  <a:cubicBezTo>
                    <a:pt x="89" y="26"/>
                    <a:pt x="99" y="30"/>
                    <a:pt x="104" y="30"/>
                  </a:cubicBezTo>
                  <a:cubicBezTo>
                    <a:pt x="108" y="29"/>
                    <a:pt x="114" y="35"/>
                    <a:pt x="105" y="35"/>
                  </a:cubicBezTo>
                  <a:cubicBezTo>
                    <a:pt x="96" y="35"/>
                    <a:pt x="82" y="39"/>
                    <a:pt x="83" y="29"/>
                  </a:cubicBezTo>
                  <a:close/>
                  <a:moveTo>
                    <a:pt x="61" y="72"/>
                  </a:moveTo>
                  <a:cubicBezTo>
                    <a:pt x="55" y="72"/>
                    <a:pt x="16" y="87"/>
                    <a:pt x="16" y="48"/>
                  </a:cubicBezTo>
                  <a:cubicBezTo>
                    <a:pt x="16" y="39"/>
                    <a:pt x="14" y="31"/>
                    <a:pt x="24" y="37"/>
                  </a:cubicBezTo>
                  <a:cubicBezTo>
                    <a:pt x="35" y="42"/>
                    <a:pt x="25" y="42"/>
                    <a:pt x="49" y="40"/>
                  </a:cubicBezTo>
                  <a:cubicBezTo>
                    <a:pt x="49" y="40"/>
                    <a:pt x="66" y="41"/>
                    <a:pt x="68" y="40"/>
                  </a:cubicBezTo>
                  <a:cubicBezTo>
                    <a:pt x="71" y="38"/>
                    <a:pt x="69" y="34"/>
                    <a:pt x="74" y="34"/>
                  </a:cubicBezTo>
                  <a:cubicBezTo>
                    <a:pt x="80" y="34"/>
                    <a:pt x="79" y="40"/>
                    <a:pt x="79" y="40"/>
                  </a:cubicBezTo>
                  <a:cubicBezTo>
                    <a:pt x="79" y="40"/>
                    <a:pt x="74" y="46"/>
                    <a:pt x="109" y="41"/>
                  </a:cubicBezTo>
                  <a:cubicBezTo>
                    <a:pt x="113" y="41"/>
                    <a:pt x="117" y="45"/>
                    <a:pt x="108" y="45"/>
                  </a:cubicBezTo>
                  <a:cubicBezTo>
                    <a:pt x="104" y="45"/>
                    <a:pt x="97" y="48"/>
                    <a:pt x="100" y="53"/>
                  </a:cubicBezTo>
                  <a:cubicBezTo>
                    <a:pt x="102" y="58"/>
                    <a:pt x="99" y="93"/>
                    <a:pt x="99" y="93"/>
                  </a:cubicBezTo>
                  <a:cubicBezTo>
                    <a:pt x="99" y="93"/>
                    <a:pt x="97" y="100"/>
                    <a:pt x="94" y="90"/>
                  </a:cubicBezTo>
                  <a:cubicBezTo>
                    <a:pt x="93" y="86"/>
                    <a:pt x="94" y="53"/>
                    <a:pt x="93" y="51"/>
                  </a:cubicBezTo>
                  <a:cubicBezTo>
                    <a:pt x="93" y="48"/>
                    <a:pt x="77" y="45"/>
                    <a:pt x="77" y="57"/>
                  </a:cubicBezTo>
                  <a:cubicBezTo>
                    <a:pt x="77" y="68"/>
                    <a:pt x="73" y="71"/>
                    <a:pt x="61" y="72"/>
                  </a:cubicBezTo>
                  <a:close/>
                  <a:moveTo>
                    <a:pt x="85" y="84"/>
                  </a:moveTo>
                  <a:cubicBezTo>
                    <a:pt x="82" y="88"/>
                    <a:pt x="78" y="90"/>
                    <a:pt x="80" y="82"/>
                  </a:cubicBezTo>
                  <a:cubicBezTo>
                    <a:pt x="81" y="74"/>
                    <a:pt x="83" y="63"/>
                    <a:pt x="83" y="57"/>
                  </a:cubicBezTo>
                  <a:cubicBezTo>
                    <a:pt x="83" y="57"/>
                    <a:pt x="87" y="50"/>
                    <a:pt x="88" y="58"/>
                  </a:cubicBezTo>
                  <a:cubicBezTo>
                    <a:pt x="89" y="66"/>
                    <a:pt x="87" y="81"/>
                    <a:pt x="85" y="84"/>
                  </a:cubicBezTo>
                  <a:close/>
                  <a:moveTo>
                    <a:pt x="102" y="145"/>
                  </a:moveTo>
                  <a:cubicBezTo>
                    <a:pt x="78" y="144"/>
                    <a:pt x="77" y="148"/>
                    <a:pt x="77" y="117"/>
                  </a:cubicBezTo>
                  <a:cubicBezTo>
                    <a:pt x="77" y="86"/>
                    <a:pt x="81" y="93"/>
                    <a:pt x="82" y="96"/>
                  </a:cubicBezTo>
                  <a:cubicBezTo>
                    <a:pt x="82" y="96"/>
                    <a:pt x="90" y="116"/>
                    <a:pt x="111" y="101"/>
                  </a:cubicBezTo>
                  <a:cubicBezTo>
                    <a:pt x="114" y="98"/>
                    <a:pt x="116" y="96"/>
                    <a:pt x="117" y="106"/>
                  </a:cubicBezTo>
                  <a:cubicBezTo>
                    <a:pt x="117" y="117"/>
                    <a:pt x="127" y="145"/>
                    <a:pt x="102" y="145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6" name="Freeform 221"/>
            <p:cNvSpPr/>
            <p:nvPr userDrawn="1"/>
          </p:nvSpPr>
          <p:spPr>
            <a:xfrm>
              <a:off x="349" y="3256"/>
              <a:ext cx="85" cy="101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7" h="20">
                  <a:moveTo>
                    <a:pt x="14" y="5"/>
                  </a:moveTo>
                  <a:cubicBezTo>
                    <a:pt x="13" y="0"/>
                    <a:pt x="0" y="8"/>
                    <a:pt x="9" y="20"/>
                  </a:cubicBezTo>
                  <a:cubicBezTo>
                    <a:pt x="9" y="20"/>
                    <a:pt x="17" y="17"/>
                    <a:pt x="14" y="5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7" name="Freeform 222"/>
            <p:cNvSpPr/>
            <p:nvPr userDrawn="1"/>
          </p:nvSpPr>
          <p:spPr>
            <a:xfrm>
              <a:off x="267" y="3293"/>
              <a:ext cx="76" cy="13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15" h="27">
                  <a:moveTo>
                    <a:pt x="7" y="10"/>
                  </a:moveTo>
                  <a:cubicBezTo>
                    <a:pt x="0" y="19"/>
                    <a:pt x="2" y="23"/>
                    <a:pt x="4" y="25"/>
                  </a:cubicBezTo>
                  <a:cubicBezTo>
                    <a:pt x="7" y="27"/>
                    <a:pt x="11" y="26"/>
                    <a:pt x="15" y="16"/>
                  </a:cubicBezTo>
                  <a:cubicBezTo>
                    <a:pt x="15" y="16"/>
                    <a:pt x="12" y="11"/>
                    <a:pt x="13" y="8"/>
                  </a:cubicBezTo>
                  <a:cubicBezTo>
                    <a:pt x="15" y="6"/>
                    <a:pt x="14" y="0"/>
                    <a:pt x="7" y="10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8" name="Freeform 223"/>
            <p:cNvSpPr/>
            <p:nvPr userDrawn="1"/>
          </p:nvSpPr>
          <p:spPr>
            <a:xfrm>
              <a:off x="222" y="3021"/>
              <a:ext cx="243" cy="11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8" h="23">
                  <a:moveTo>
                    <a:pt x="40" y="2"/>
                  </a:moveTo>
                  <a:cubicBezTo>
                    <a:pt x="38" y="3"/>
                    <a:pt x="9" y="1"/>
                    <a:pt x="9" y="1"/>
                  </a:cubicBezTo>
                  <a:cubicBezTo>
                    <a:pt x="5" y="1"/>
                    <a:pt x="1" y="0"/>
                    <a:pt x="1" y="9"/>
                  </a:cubicBezTo>
                  <a:cubicBezTo>
                    <a:pt x="0" y="23"/>
                    <a:pt x="17" y="21"/>
                    <a:pt x="22" y="21"/>
                  </a:cubicBezTo>
                  <a:cubicBezTo>
                    <a:pt x="26" y="21"/>
                    <a:pt x="30" y="18"/>
                    <a:pt x="34" y="20"/>
                  </a:cubicBezTo>
                  <a:cubicBezTo>
                    <a:pt x="34" y="20"/>
                    <a:pt x="38" y="23"/>
                    <a:pt x="40" y="19"/>
                  </a:cubicBezTo>
                  <a:cubicBezTo>
                    <a:pt x="48" y="5"/>
                    <a:pt x="43" y="0"/>
                    <a:pt x="40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59" name="Freeform 224"/>
            <p:cNvSpPr/>
            <p:nvPr userDrawn="1"/>
          </p:nvSpPr>
          <p:spPr>
            <a:xfrm>
              <a:off x="501" y="3344"/>
              <a:ext cx="177" cy="187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35" h="37">
                  <a:moveTo>
                    <a:pt x="24" y="2"/>
                  </a:moveTo>
                  <a:cubicBezTo>
                    <a:pt x="19" y="3"/>
                    <a:pt x="11" y="2"/>
                    <a:pt x="11" y="2"/>
                  </a:cubicBezTo>
                  <a:cubicBezTo>
                    <a:pt x="0" y="2"/>
                    <a:pt x="5" y="14"/>
                    <a:pt x="4" y="20"/>
                  </a:cubicBezTo>
                  <a:cubicBezTo>
                    <a:pt x="3" y="27"/>
                    <a:pt x="22" y="37"/>
                    <a:pt x="28" y="22"/>
                  </a:cubicBezTo>
                  <a:cubicBezTo>
                    <a:pt x="35" y="7"/>
                    <a:pt x="28" y="0"/>
                    <a:pt x="24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0" name="Freeform 225"/>
            <p:cNvSpPr/>
            <p:nvPr userDrawn="1"/>
          </p:nvSpPr>
          <p:spPr>
            <a:xfrm>
              <a:off x="905" y="3157"/>
              <a:ext cx="177" cy="38"/>
            </a:xfrm>
            <a:custGeom>
              <a:avLst/>
              <a:gdLst/>
              <a:ahLst/>
              <a:cxnLst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rect l="0" t="0" r="0" b="0"/>
              <a:pathLst>
                <a:path w="35" h="7">
                  <a:moveTo>
                    <a:pt x="5" y="0"/>
                  </a:moveTo>
                  <a:cubicBezTo>
                    <a:pt x="0" y="0"/>
                    <a:pt x="7" y="7"/>
                    <a:pt x="14" y="5"/>
                  </a:cubicBezTo>
                  <a:cubicBezTo>
                    <a:pt x="35" y="1"/>
                    <a:pt x="5" y="0"/>
                    <a:pt x="5" y="0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1" name="Freeform 226"/>
            <p:cNvSpPr/>
            <p:nvPr userDrawn="1"/>
          </p:nvSpPr>
          <p:spPr>
            <a:xfrm>
              <a:off x="965" y="3154"/>
              <a:ext cx="136" cy="79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7" h="16">
                  <a:moveTo>
                    <a:pt x="7" y="13"/>
                  </a:moveTo>
                  <a:cubicBezTo>
                    <a:pt x="7" y="13"/>
                    <a:pt x="18" y="16"/>
                    <a:pt x="25" y="6"/>
                  </a:cubicBezTo>
                  <a:cubicBezTo>
                    <a:pt x="27" y="2"/>
                    <a:pt x="23" y="0"/>
                    <a:pt x="17" y="1"/>
                  </a:cubicBezTo>
                  <a:cubicBezTo>
                    <a:pt x="13" y="1"/>
                    <a:pt x="14" y="11"/>
                    <a:pt x="7" y="11"/>
                  </a:cubicBezTo>
                  <a:cubicBezTo>
                    <a:pt x="0" y="11"/>
                    <a:pt x="7" y="13"/>
                    <a:pt x="7" y="13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2" name="Freeform 227"/>
            <p:cNvSpPr/>
            <p:nvPr userDrawn="1"/>
          </p:nvSpPr>
          <p:spPr>
            <a:xfrm>
              <a:off x="959" y="3205"/>
              <a:ext cx="177" cy="85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35" h="17">
                  <a:moveTo>
                    <a:pt x="25" y="6"/>
                  </a:moveTo>
                  <a:cubicBezTo>
                    <a:pt x="20" y="12"/>
                    <a:pt x="8" y="10"/>
                    <a:pt x="8" y="10"/>
                  </a:cubicBezTo>
                  <a:cubicBezTo>
                    <a:pt x="8" y="10"/>
                    <a:pt x="0" y="9"/>
                    <a:pt x="6" y="13"/>
                  </a:cubicBezTo>
                  <a:cubicBezTo>
                    <a:pt x="11" y="17"/>
                    <a:pt x="18" y="15"/>
                    <a:pt x="27" y="12"/>
                  </a:cubicBezTo>
                  <a:cubicBezTo>
                    <a:pt x="35" y="8"/>
                    <a:pt x="31" y="0"/>
                    <a:pt x="25" y="6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3" name="Freeform 228"/>
            <p:cNvSpPr/>
            <p:nvPr userDrawn="1"/>
          </p:nvSpPr>
          <p:spPr>
            <a:xfrm>
              <a:off x="845" y="3284"/>
              <a:ext cx="247" cy="6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9" h="12">
                  <a:moveTo>
                    <a:pt x="40" y="3"/>
                  </a:moveTo>
                  <a:cubicBezTo>
                    <a:pt x="37" y="2"/>
                    <a:pt x="36" y="0"/>
                    <a:pt x="29" y="1"/>
                  </a:cubicBezTo>
                  <a:cubicBezTo>
                    <a:pt x="13" y="4"/>
                    <a:pt x="7" y="0"/>
                    <a:pt x="7" y="0"/>
                  </a:cubicBezTo>
                  <a:cubicBezTo>
                    <a:pt x="7" y="0"/>
                    <a:pt x="0" y="3"/>
                    <a:pt x="2" y="5"/>
                  </a:cubicBezTo>
                  <a:cubicBezTo>
                    <a:pt x="5" y="7"/>
                    <a:pt x="17" y="8"/>
                    <a:pt x="20" y="8"/>
                  </a:cubicBezTo>
                  <a:cubicBezTo>
                    <a:pt x="23" y="8"/>
                    <a:pt x="34" y="12"/>
                    <a:pt x="41" y="8"/>
                  </a:cubicBezTo>
                  <a:cubicBezTo>
                    <a:pt x="49" y="4"/>
                    <a:pt x="44" y="3"/>
                    <a:pt x="40" y="3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4" name="Freeform 229"/>
            <p:cNvSpPr/>
            <p:nvPr userDrawn="1"/>
          </p:nvSpPr>
          <p:spPr>
            <a:xfrm>
              <a:off x="870" y="3341"/>
              <a:ext cx="202" cy="54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0" h="11">
                  <a:moveTo>
                    <a:pt x="37" y="2"/>
                  </a:moveTo>
                  <a:cubicBezTo>
                    <a:pt x="34" y="4"/>
                    <a:pt x="30" y="4"/>
                    <a:pt x="26" y="4"/>
                  </a:cubicBezTo>
                  <a:cubicBezTo>
                    <a:pt x="23" y="4"/>
                    <a:pt x="16" y="2"/>
                    <a:pt x="13" y="3"/>
                  </a:cubicBezTo>
                  <a:cubicBezTo>
                    <a:pt x="10" y="4"/>
                    <a:pt x="1" y="2"/>
                    <a:pt x="1" y="2"/>
                  </a:cubicBezTo>
                  <a:cubicBezTo>
                    <a:pt x="0" y="11"/>
                    <a:pt x="30" y="10"/>
                    <a:pt x="35" y="8"/>
                  </a:cubicBezTo>
                  <a:cubicBezTo>
                    <a:pt x="40" y="5"/>
                    <a:pt x="40" y="0"/>
                    <a:pt x="37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5" name="Freeform 230"/>
            <p:cNvSpPr/>
            <p:nvPr userDrawn="1"/>
          </p:nvSpPr>
          <p:spPr>
            <a:xfrm>
              <a:off x="858" y="3385"/>
              <a:ext cx="209" cy="174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41" h="34">
                  <a:moveTo>
                    <a:pt x="28" y="9"/>
                  </a:moveTo>
                  <a:cubicBezTo>
                    <a:pt x="28" y="6"/>
                    <a:pt x="14" y="0"/>
                    <a:pt x="13" y="6"/>
                  </a:cubicBezTo>
                  <a:cubicBezTo>
                    <a:pt x="11" y="12"/>
                    <a:pt x="4" y="15"/>
                    <a:pt x="4" y="15"/>
                  </a:cubicBezTo>
                  <a:cubicBezTo>
                    <a:pt x="0" y="16"/>
                    <a:pt x="0" y="16"/>
                    <a:pt x="1" y="19"/>
                  </a:cubicBezTo>
                  <a:cubicBezTo>
                    <a:pt x="1" y="22"/>
                    <a:pt x="4" y="24"/>
                    <a:pt x="9" y="19"/>
                  </a:cubicBezTo>
                  <a:cubicBezTo>
                    <a:pt x="17" y="10"/>
                    <a:pt x="17" y="26"/>
                    <a:pt x="17" y="27"/>
                  </a:cubicBezTo>
                  <a:cubicBezTo>
                    <a:pt x="18" y="29"/>
                    <a:pt x="19" y="34"/>
                    <a:pt x="21" y="30"/>
                  </a:cubicBezTo>
                  <a:cubicBezTo>
                    <a:pt x="22" y="26"/>
                    <a:pt x="25" y="14"/>
                    <a:pt x="29" y="19"/>
                  </a:cubicBezTo>
                  <a:cubicBezTo>
                    <a:pt x="35" y="27"/>
                    <a:pt x="41" y="19"/>
                    <a:pt x="39" y="19"/>
                  </a:cubicBezTo>
                  <a:cubicBezTo>
                    <a:pt x="38" y="18"/>
                    <a:pt x="28" y="13"/>
                    <a:pt x="28" y="9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66" name="Freeform 231"/>
            <p:cNvSpPr/>
            <p:nvPr userDrawn="1"/>
          </p:nvSpPr>
          <p:spPr>
            <a:xfrm>
              <a:off x="997" y="3306"/>
              <a:ext cx="126" cy="31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25" h="63">
                  <a:moveTo>
                    <a:pt x="22" y="2"/>
                  </a:moveTo>
                  <a:cubicBezTo>
                    <a:pt x="22" y="2"/>
                    <a:pt x="20" y="15"/>
                    <a:pt x="18" y="17"/>
                  </a:cubicBezTo>
                  <a:cubicBezTo>
                    <a:pt x="15" y="19"/>
                    <a:pt x="10" y="20"/>
                    <a:pt x="7" y="20"/>
                  </a:cubicBezTo>
                  <a:cubicBezTo>
                    <a:pt x="4" y="19"/>
                    <a:pt x="4" y="22"/>
                    <a:pt x="7" y="23"/>
                  </a:cubicBezTo>
                  <a:cubicBezTo>
                    <a:pt x="10" y="24"/>
                    <a:pt x="17" y="29"/>
                    <a:pt x="17" y="34"/>
                  </a:cubicBezTo>
                  <a:cubicBezTo>
                    <a:pt x="17" y="40"/>
                    <a:pt x="17" y="44"/>
                    <a:pt x="12" y="45"/>
                  </a:cubicBezTo>
                  <a:cubicBezTo>
                    <a:pt x="6" y="46"/>
                    <a:pt x="0" y="47"/>
                    <a:pt x="0" y="55"/>
                  </a:cubicBezTo>
                  <a:cubicBezTo>
                    <a:pt x="0" y="55"/>
                    <a:pt x="3" y="57"/>
                    <a:pt x="5" y="58"/>
                  </a:cubicBezTo>
                  <a:cubicBezTo>
                    <a:pt x="8" y="58"/>
                    <a:pt x="14" y="61"/>
                    <a:pt x="16" y="62"/>
                  </a:cubicBezTo>
                  <a:cubicBezTo>
                    <a:pt x="18" y="63"/>
                    <a:pt x="23" y="61"/>
                    <a:pt x="23" y="57"/>
                  </a:cubicBezTo>
                  <a:cubicBezTo>
                    <a:pt x="24" y="52"/>
                    <a:pt x="24" y="20"/>
                    <a:pt x="25" y="14"/>
                  </a:cubicBezTo>
                  <a:cubicBezTo>
                    <a:pt x="25" y="9"/>
                    <a:pt x="25" y="3"/>
                    <a:pt x="25" y="2"/>
                  </a:cubicBezTo>
                  <a:cubicBezTo>
                    <a:pt x="25" y="1"/>
                    <a:pt x="22" y="0"/>
                    <a:pt x="22" y="2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033" name="Group 232"/>
          <p:cNvGrpSpPr/>
          <p:nvPr/>
        </p:nvGrpSpPr>
        <p:grpSpPr>
          <a:xfrm>
            <a:off x="6934200" y="-7937"/>
            <a:ext cx="2317750" cy="2063750"/>
            <a:chOff x="4080" y="-5"/>
            <a:chExt cx="1748" cy="1556"/>
          </a:xfrm>
        </p:grpSpPr>
        <p:sp>
          <p:nvSpPr>
            <p:cNvPr id="1039" name="Freeform 233"/>
            <p:cNvSpPr/>
            <p:nvPr userDrawn="1"/>
          </p:nvSpPr>
          <p:spPr>
            <a:xfrm>
              <a:off x="4161" y="-5"/>
              <a:ext cx="1585" cy="1443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rect l="0" t="0" r="0" b="0"/>
              <a:pathLst>
                <a:path w="546" h="497">
                  <a:moveTo>
                    <a:pt x="23" y="4"/>
                  </a:moveTo>
                  <a:cubicBezTo>
                    <a:pt x="23" y="4"/>
                    <a:pt x="0" y="34"/>
                    <a:pt x="11" y="71"/>
                  </a:cubicBezTo>
                  <a:cubicBezTo>
                    <a:pt x="19" y="100"/>
                    <a:pt x="25" y="393"/>
                    <a:pt x="25" y="393"/>
                  </a:cubicBezTo>
                  <a:cubicBezTo>
                    <a:pt x="25" y="393"/>
                    <a:pt x="42" y="452"/>
                    <a:pt x="54" y="457"/>
                  </a:cubicBezTo>
                  <a:cubicBezTo>
                    <a:pt x="66" y="462"/>
                    <a:pt x="158" y="482"/>
                    <a:pt x="158" y="482"/>
                  </a:cubicBezTo>
                  <a:cubicBezTo>
                    <a:pt x="158" y="482"/>
                    <a:pt x="191" y="497"/>
                    <a:pt x="204" y="495"/>
                  </a:cubicBezTo>
                  <a:cubicBezTo>
                    <a:pt x="217" y="494"/>
                    <a:pt x="506" y="487"/>
                    <a:pt x="520" y="475"/>
                  </a:cubicBezTo>
                  <a:cubicBezTo>
                    <a:pt x="533" y="463"/>
                    <a:pt x="546" y="218"/>
                    <a:pt x="533" y="167"/>
                  </a:cubicBezTo>
                  <a:cubicBezTo>
                    <a:pt x="520" y="117"/>
                    <a:pt x="404" y="14"/>
                    <a:pt x="369" y="16"/>
                  </a:cubicBezTo>
                  <a:cubicBezTo>
                    <a:pt x="335" y="17"/>
                    <a:pt x="249" y="29"/>
                    <a:pt x="249" y="29"/>
                  </a:cubicBezTo>
                  <a:lnTo>
                    <a:pt x="198" y="11"/>
                  </a:lnTo>
                  <a:lnTo>
                    <a:pt x="151" y="2"/>
                  </a:lnTo>
                  <a:cubicBezTo>
                    <a:pt x="151" y="2"/>
                    <a:pt x="79" y="0"/>
                    <a:pt x="23" y="4"/>
                  </a:cubicBezTo>
                  <a:close/>
                </a:path>
              </a:pathLst>
            </a:custGeom>
            <a:solidFill>
              <a:schemeClr val="accent2">
                <a:alpha val="100000"/>
              </a:schemeClr>
            </a:solidFill>
            <a:ln w="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040" name="Group 234"/>
            <p:cNvGrpSpPr/>
            <p:nvPr userDrawn="1"/>
          </p:nvGrpSpPr>
          <p:grpSpPr>
            <a:xfrm>
              <a:off x="4080" y="0"/>
              <a:ext cx="1748" cy="1551"/>
              <a:chOff x="2918" y="18"/>
              <a:chExt cx="2958" cy="2699"/>
            </a:xfrm>
          </p:grpSpPr>
          <p:sp>
            <p:nvSpPr>
              <p:cNvPr id="1041" name="Freeform 235"/>
              <p:cNvSpPr/>
              <p:nvPr/>
            </p:nvSpPr>
            <p:spPr>
              <a:xfrm>
                <a:off x="3060" y="18"/>
                <a:ext cx="490" cy="187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0"/>
                  </a:cxn>
                  <a:cxn ang="0">
                    <a:pos x="2147483646" y="0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0" t="0" r="0" b="0"/>
                <a:pathLst>
                  <a:path w="97" h="37">
                    <a:moveTo>
                      <a:pt x="71" y="25"/>
                    </a:moveTo>
                    <a:cubicBezTo>
                      <a:pt x="81" y="22"/>
                      <a:pt x="87" y="21"/>
                      <a:pt x="91" y="20"/>
                    </a:cubicBezTo>
                    <a:cubicBezTo>
                      <a:pt x="91" y="19"/>
                      <a:pt x="91" y="19"/>
                      <a:pt x="92" y="17"/>
                    </a:cubicBezTo>
                    <a:cubicBezTo>
                      <a:pt x="97" y="11"/>
                      <a:pt x="95" y="4"/>
                      <a:pt x="88" y="0"/>
                    </a:cubicBezTo>
                    <a:lnTo>
                      <a:pt x="25" y="0"/>
                    </a:lnTo>
                    <a:cubicBezTo>
                      <a:pt x="10" y="3"/>
                      <a:pt x="0" y="10"/>
                      <a:pt x="10" y="22"/>
                    </a:cubicBezTo>
                    <a:cubicBezTo>
                      <a:pt x="10" y="22"/>
                      <a:pt x="28" y="37"/>
                      <a:pt x="71" y="25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0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2" name="Freeform 236"/>
              <p:cNvSpPr>
                <a:spLocks noEditPoints="1"/>
              </p:cNvSpPr>
              <p:nvPr/>
            </p:nvSpPr>
            <p:spPr>
              <a:xfrm>
                <a:off x="2918" y="18"/>
                <a:ext cx="2958" cy="2699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0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0" t="0" r="0" b="0"/>
                <a:pathLst>
                  <a:path w="585" h="534">
                    <a:moveTo>
                      <a:pt x="554" y="76"/>
                    </a:moveTo>
                    <a:cubicBezTo>
                      <a:pt x="551" y="32"/>
                      <a:pt x="543" y="9"/>
                      <a:pt x="504" y="1"/>
                    </a:cubicBezTo>
                    <a:cubicBezTo>
                      <a:pt x="500" y="1"/>
                      <a:pt x="494" y="0"/>
                      <a:pt x="486" y="0"/>
                    </a:cubicBezTo>
                    <a:lnTo>
                      <a:pt x="157" y="0"/>
                    </a:lnTo>
                    <a:cubicBezTo>
                      <a:pt x="156" y="5"/>
                      <a:pt x="153" y="17"/>
                      <a:pt x="158" y="17"/>
                    </a:cubicBezTo>
                    <a:cubicBezTo>
                      <a:pt x="171" y="17"/>
                      <a:pt x="223" y="21"/>
                      <a:pt x="225" y="21"/>
                    </a:cubicBezTo>
                    <a:cubicBezTo>
                      <a:pt x="226" y="21"/>
                      <a:pt x="250" y="16"/>
                      <a:pt x="237" y="28"/>
                    </a:cubicBezTo>
                    <a:cubicBezTo>
                      <a:pt x="223" y="41"/>
                      <a:pt x="192" y="41"/>
                      <a:pt x="174" y="39"/>
                    </a:cubicBezTo>
                    <a:cubicBezTo>
                      <a:pt x="131" y="36"/>
                      <a:pt x="152" y="56"/>
                      <a:pt x="168" y="56"/>
                    </a:cubicBezTo>
                    <a:cubicBezTo>
                      <a:pt x="218" y="56"/>
                      <a:pt x="228" y="68"/>
                      <a:pt x="207" y="71"/>
                    </a:cubicBezTo>
                    <a:cubicBezTo>
                      <a:pt x="186" y="74"/>
                      <a:pt x="182" y="73"/>
                      <a:pt x="162" y="76"/>
                    </a:cubicBezTo>
                    <a:cubicBezTo>
                      <a:pt x="7" y="101"/>
                      <a:pt x="59" y="60"/>
                      <a:pt x="74" y="60"/>
                    </a:cubicBezTo>
                    <a:cubicBezTo>
                      <a:pt x="139" y="59"/>
                      <a:pt x="123" y="37"/>
                      <a:pt x="107" y="42"/>
                    </a:cubicBezTo>
                    <a:cubicBezTo>
                      <a:pt x="91" y="46"/>
                      <a:pt x="34" y="27"/>
                      <a:pt x="26" y="63"/>
                    </a:cubicBezTo>
                    <a:cubicBezTo>
                      <a:pt x="19" y="100"/>
                      <a:pt x="42" y="282"/>
                      <a:pt x="36" y="317"/>
                    </a:cubicBezTo>
                    <a:cubicBezTo>
                      <a:pt x="0" y="534"/>
                      <a:pt x="199" y="487"/>
                      <a:pt x="199" y="487"/>
                    </a:cubicBezTo>
                    <a:cubicBezTo>
                      <a:pt x="156" y="453"/>
                      <a:pt x="174" y="421"/>
                      <a:pt x="171" y="403"/>
                    </a:cubicBezTo>
                    <a:cubicBezTo>
                      <a:pt x="161" y="345"/>
                      <a:pt x="154" y="337"/>
                      <a:pt x="144" y="341"/>
                    </a:cubicBezTo>
                    <a:cubicBezTo>
                      <a:pt x="121" y="352"/>
                      <a:pt x="123" y="358"/>
                      <a:pt x="126" y="367"/>
                    </a:cubicBezTo>
                    <a:cubicBezTo>
                      <a:pt x="142" y="416"/>
                      <a:pt x="105" y="376"/>
                      <a:pt x="105" y="376"/>
                    </a:cubicBezTo>
                    <a:cubicBezTo>
                      <a:pt x="98" y="380"/>
                      <a:pt x="95" y="390"/>
                      <a:pt x="99" y="399"/>
                    </a:cubicBezTo>
                    <a:cubicBezTo>
                      <a:pt x="131" y="463"/>
                      <a:pt x="101" y="446"/>
                      <a:pt x="94" y="435"/>
                    </a:cubicBezTo>
                    <a:cubicBezTo>
                      <a:pt x="61" y="390"/>
                      <a:pt x="92" y="366"/>
                      <a:pt x="88" y="352"/>
                    </a:cubicBezTo>
                    <a:cubicBezTo>
                      <a:pt x="75" y="295"/>
                      <a:pt x="118" y="274"/>
                      <a:pt x="124" y="265"/>
                    </a:cubicBezTo>
                    <a:cubicBezTo>
                      <a:pt x="130" y="256"/>
                      <a:pt x="127" y="253"/>
                      <a:pt x="129" y="234"/>
                    </a:cubicBezTo>
                    <a:cubicBezTo>
                      <a:pt x="136" y="195"/>
                      <a:pt x="155" y="216"/>
                      <a:pt x="153" y="228"/>
                    </a:cubicBezTo>
                    <a:cubicBezTo>
                      <a:pt x="148" y="274"/>
                      <a:pt x="176" y="242"/>
                      <a:pt x="186" y="228"/>
                    </a:cubicBezTo>
                    <a:cubicBezTo>
                      <a:pt x="218" y="186"/>
                      <a:pt x="214" y="229"/>
                      <a:pt x="209" y="237"/>
                    </a:cubicBezTo>
                    <a:cubicBezTo>
                      <a:pt x="203" y="244"/>
                      <a:pt x="198" y="255"/>
                      <a:pt x="200" y="260"/>
                    </a:cubicBezTo>
                    <a:cubicBezTo>
                      <a:pt x="208" y="283"/>
                      <a:pt x="193" y="305"/>
                      <a:pt x="188" y="306"/>
                    </a:cubicBezTo>
                    <a:cubicBezTo>
                      <a:pt x="184" y="308"/>
                      <a:pt x="170" y="314"/>
                      <a:pt x="170" y="332"/>
                    </a:cubicBezTo>
                    <a:cubicBezTo>
                      <a:pt x="171" y="350"/>
                      <a:pt x="192" y="382"/>
                      <a:pt x="192" y="395"/>
                    </a:cubicBezTo>
                    <a:cubicBezTo>
                      <a:pt x="193" y="492"/>
                      <a:pt x="236" y="499"/>
                      <a:pt x="255" y="497"/>
                    </a:cubicBezTo>
                    <a:cubicBezTo>
                      <a:pt x="275" y="496"/>
                      <a:pt x="445" y="490"/>
                      <a:pt x="515" y="483"/>
                    </a:cubicBezTo>
                    <a:cubicBezTo>
                      <a:pt x="585" y="477"/>
                      <a:pt x="538" y="458"/>
                      <a:pt x="518" y="458"/>
                    </a:cubicBezTo>
                    <a:cubicBezTo>
                      <a:pt x="467" y="458"/>
                      <a:pt x="454" y="427"/>
                      <a:pt x="454" y="427"/>
                    </a:cubicBezTo>
                    <a:cubicBezTo>
                      <a:pt x="454" y="427"/>
                      <a:pt x="453" y="405"/>
                      <a:pt x="431" y="400"/>
                    </a:cubicBezTo>
                    <a:cubicBezTo>
                      <a:pt x="376" y="385"/>
                      <a:pt x="411" y="353"/>
                      <a:pt x="425" y="345"/>
                    </a:cubicBezTo>
                    <a:cubicBezTo>
                      <a:pt x="438" y="338"/>
                      <a:pt x="430" y="335"/>
                      <a:pt x="420" y="329"/>
                    </a:cubicBezTo>
                    <a:cubicBezTo>
                      <a:pt x="398" y="316"/>
                      <a:pt x="394" y="300"/>
                      <a:pt x="396" y="270"/>
                    </a:cubicBezTo>
                    <a:cubicBezTo>
                      <a:pt x="397" y="240"/>
                      <a:pt x="416" y="249"/>
                      <a:pt x="416" y="249"/>
                    </a:cubicBezTo>
                    <a:cubicBezTo>
                      <a:pt x="416" y="249"/>
                      <a:pt x="448" y="262"/>
                      <a:pt x="460" y="256"/>
                    </a:cubicBezTo>
                    <a:cubicBezTo>
                      <a:pt x="472" y="250"/>
                      <a:pt x="467" y="239"/>
                      <a:pt x="461" y="244"/>
                    </a:cubicBezTo>
                    <a:cubicBezTo>
                      <a:pt x="455" y="248"/>
                      <a:pt x="412" y="244"/>
                      <a:pt x="407" y="223"/>
                    </a:cubicBezTo>
                    <a:cubicBezTo>
                      <a:pt x="403" y="202"/>
                      <a:pt x="418" y="213"/>
                      <a:pt x="422" y="214"/>
                    </a:cubicBezTo>
                    <a:cubicBezTo>
                      <a:pt x="427" y="216"/>
                      <a:pt x="427" y="220"/>
                      <a:pt x="439" y="226"/>
                    </a:cubicBezTo>
                    <a:cubicBezTo>
                      <a:pt x="468" y="241"/>
                      <a:pt x="454" y="224"/>
                      <a:pt x="454" y="224"/>
                    </a:cubicBezTo>
                    <a:cubicBezTo>
                      <a:pt x="454" y="224"/>
                      <a:pt x="454" y="224"/>
                      <a:pt x="438" y="209"/>
                    </a:cubicBezTo>
                    <a:cubicBezTo>
                      <a:pt x="423" y="194"/>
                      <a:pt x="406" y="199"/>
                      <a:pt x="389" y="199"/>
                    </a:cubicBezTo>
                    <a:cubicBezTo>
                      <a:pt x="373" y="199"/>
                      <a:pt x="376" y="211"/>
                      <a:pt x="376" y="211"/>
                    </a:cubicBezTo>
                    <a:cubicBezTo>
                      <a:pt x="376" y="211"/>
                      <a:pt x="373" y="242"/>
                      <a:pt x="370" y="291"/>
                    </a:cubicBezTo>
                    <a:cubicBezTo>
                      <a:pt x="368" y="341"/>
                      <a:pt x="360" y="347"/>
                      <a:pt x="357" y="343"/>
                    </a:cubicBezTo>
                    <a:cubicBezTo>
                      <a:pt x="354" y="338"/>
                      <a:pt x="350" y="313"/>
                      <a:pt x="350" y="305"/>
                    </a:cubicBezTo>
                    <a:cubicBezTo>
                      <a:pt x="350" y="298"/>
                      <a:pt x="345" y="264"/>
                      <a:pt x="347" y="230"/>
                    </a:cubicBezTo>
                    <a:cubicBezTo>
                      <a:pt x="350" y="195"/>
                      <a:pt x="356" y="210"/>
                      <a:pt x="334" y="201"/>
                    </a:cubicBezTo>
                    <a:cubicBezTo>
                      <a:pt x="311" y="192"/>
                      <a:pt x="323" y="182"/>
                      <a:pt x="331" y="182"/>
                    </a:cubicBezTo>
                    <a:cubicBezTo>
                      <a:pt x="338" y="182"/>
                      <a:pt x="350" y="189"/>
                      <a:pt x="352" y="181"/>
                    </a:cubicBezTo>
                    <a:cubicBezTo>
                      <a:pt x="356" y="160"/>
                      <a:pt x="359" y="141"/>
                      <a:pt x="347" y="136"/>
                    </a:cubicBezTo>
                    <a:cubicBezTo>
                      <a:pt x="322" y="127"/>
                      <a:pt x="332" y="121"/>
                      <a:pt x="341" y="118"/>
                    </a:cubicBezTo>
                    <a:cubicBezTo>
                      <a:pt x="350" y="115"/>
                      <a:pt x="352" y="94"/>
                      <a:pt x="339" y="99"/>
                    </a:cubicBezTo>
                    <a:cubicBezTo>
                      <a:pt x="313" y="107"/>
                      <a:pt x="316" y="85"/>
                      <a:pt x="321" y="82"/>
                    </a:cubicBezTo>
                    <a:cubicBezTo>
                      <a:pt x="325" y="79"/>
                      <a:pt x="334" y="83"/>
                      <a:pt x="331" y="62"/>
                    </a:cubicBezTo>
                    <a:cubicBezTo>
                      <a:pt x="328" y="41"/>
                      <a:pt x="347" y="34"/>
                      <a:pt x="351" y="53"/>
                    </a:cubicBezTo>
                    <a:cubicBezTo>
                      <a:pt x="354" y="73"/>
                      <a:pt x="363" y="112"/>
                      <a:pt x="369" y="103"/>
                    </a:cubicBezTo>
                    <a:cubicBezTo>
                      <a:pt x="375" y="94"/>
                      <a:pt x="385" y="57"/>
                      <a:pt x="395" y="41"/>
                    </a:cubicBezTo>
                    <a:cubicBezTo>
                      <a:pt x="406" y="24"/>
                      <a:pt x="418" y="38"/>
                      <a:pt x="415" y="47"/>
                    </a:cubicBezTo>
                    <a:cubicBezTo>
                      <a:pt x="401" y="88"/>
                      <a:pt x="426" y="90"/>
                      <a:pt x="426" y="90"/>
                    </a:cubicBezTo>
                    <a:cubicBezTo>
                      <a:pt x="426" y="90"/>
                      <a:pt x="423" y="96"/>
                      <a:pt x="409" y="95"/>
                    </a:cubicBezTo>
                    <a:cubicBezTo>
                      <a:pt x="382" y="92"/>
                      <a:pt x="393" y="110"/>
                      <a:pt x="405" y="115"/>
                    </a:cubicBezTo>
                    <a:cubicBezTo>
                      <a:pt x="431" y="124"/>
                      <a:pt x="414" y="130"/>
                      <a:pt x="401" y="130"/>
                    </a:cubicBezTo>
                    <a:cubicBezTo>
                      <a:pt x="387" y="130"/>
                      <a:pt x="381" y="134"/>
                      <a:pt x="378" y="148"/>
                    </a:cubicBezTo>
                    <a:cubicBezTo>
                      <a:pt x="369" y="191"/>
                      <a:pt x="401" y="181"/>
                      <a:pt x="401" y="181"/>
                    </a:cubicBezTo>
                    <a:cubicBezTo>
                      <a:pt x="452" y="195"/>
                      <a:pt x="528" y="188"/>
                      <a:pt x="528" y="188"/>
                    </a:cubicBezTo>
                    <a:cubicBezTo>
                      <a:pt x="543" y="192"/>
                      <a:pt x="552" y="189"/>
                      <a:pt x="558" y="181"/>
                    </a:cubicBezTo>
                    <a:lnTo>
                      <a:pt x="558" y="103"/>
                    </a:lnTo>
                    <a:cubicBezTo>
                      <a:pt x="556" y="93"/>
                      <a:pt x="555" y="84"/>
                      <a:pt x="554" y="76"/>
                    </a:cubicBezTo>
                    <a:close/>
                    <a:moveTo>
                      <a:pt x="231" y="77"/>
                    </a:moveTo>
                    <a:cubicBezTo>
                      <a:pt x="233" y="65"/>
                      <a:pt x="249" y="69"/>
                      <a:pt x="249" y="69"/>
                    </a:cubicBezTo>
                    <a:cubicBezTo>
                      <a:pt x="249" y="69"/>
                      <a:pt x="278" y="79"/>
                      <a:pt x="290" y="78"/>
                    </a:cubicBezTo>
                    <a:cubicBezTo>
                      <a:pt x="301" y="76"/>
                      <a:pt x="318" y="93"/>
                      <a:pt x="293" y="93"/>
                    </a:cubicBezTo>
                    <a:cubicBezTo>
                      <a:pt x="267" y="93"/>
                      <a:pt x="228" y="104"/>
                      <a:pt x="231" y="77"/>
                    </a:cubicBezTo>
                    <a:close/>
                    <a:moveTo>
                      <a:pt x="171" y="195"/>
                    </a:moveTo>
                    <a:cubicBezTo>
                      <a:pt x="153" y="195"/>
                      <a:pt x="46" y="237"/>
                      <a:pt x="45" y="128"/>
                    </a:cubicBezTo>
                    <a:cubicBezTo>
                      <a:pt x="45" y="104"/>
                      <a:pt x="39" y="83"/>
                      <a:pt x="69" y="98"/>
                    </a:cubicBezTo>
                    <a:cubicBezTo>
                      <a:pt x="99" y="112"/>
                      <a:pt x="72" y="111"/>
                      <a:pt x="137" y="108"/>
                    </a:cubicBezTo>
                    <a:cubicBezTo>
                      <a:pt x="137" y="108"/>
                      <a:pt x="184" y="110"/>
                      <a:pt x="191" y="106"/>
                    </a:cubicBezTo>
                    <a:cubicBezTo>
                      <a:pt x="199" y="101"/>
                      <a:pt x="192" y="91"/>
                      <a:pt x="207" y="91"/>
                    </a:cubicBezTo>
                    <a:cubicBezTo>
                      <a:pt x="222" y="90"/>
                      <a:pt x="220" y="105"/>
                      <a:pt x="220" y="105"/>
                    </a:cubicBezTo>
                    <a:cubicBezTo>
                      <a:pt x="220" y="105"/>
                      <a:pt x="207" y="124"/>
                      <a:pt x="305" y="111"/>
                    </a:cubicBezTo>
                    <a:cubicBezTo>
                      <a:pt x="317" y="109"/>
                      <a:pt x="327" y="121"/>
                      <a:pt x="302" y="121"/>
                    </a:cubicBezTo>
                    <a:cubicBezTo>
                      <a:pt x="290" y="122"/>
                      <a:pt x="272" y="128"/>
                      <a:pt x="278" y="143"/>
                    </a:cubicBezTo>
                    <a:cubicBezTo>
                      <a:pt x="284" y="158"/>
                      <a:pt x="276" y="256"/>
                      <a:pt x="276" y="256"/>
                    </a:cubicBezTo>
                    <a:cubicBezTo>
                      <a:pt x="276" y="256"/>
                      <a:pt x="271" y="274"/>
                      <a:pt x="262" y="245"/>
                    </a:cubicBezTo>
                    <a:cubicBezTo>
                      <a:pt x="259" y="235"/>
                      <a:pt x="262" y="144"/>
                      <a:pt x="260" y="137"/>
                    </a:cubicBezTo>
                    <a:cubicBezTo>
                      <a:pt x="259" y="129"/>
                      <a:pt x="217" y="122"/>
                      <a:pt x="215" y="154"/>
                    </a:cubicBezTo>
                    <a:cubicBezTo>
                      <a:pt x="214" y="185"/>
                      <a:pt x="205" y="195"/>
                      <a:pt x="171" y="195"/>
                    </a:cubicBezTo>
                    <a:close/>
                    <a:moveTo>
                      <a:pt x="237" y="231"/>
                    </a:moveTo>
                    <a:cubicBezTo>
                      <a:pt x="230" y="240"/>
                      <a:pt x="219" y="247"/>
                      <a:pt x="223" y="225"/>
                    </a:cubicBezTo>
                    <a:cubicBezTo>
                      <a:pt x="228" y="202"/>
                      <a:pt x="232" y="170"/>
                      <a:pt x="232" y="155"/>
                    </a:cubicBezTo>
                    <a:cubicBezTo>
                      <a:pt x="232" y="155"/>
                      <a:pt x="244" y="135"/>
                      <a:pt x="247" y="158"/>
                    </a:cubicBezTo>
                    <a:cubicBezTo>
                      <a:pt x="250" y="181"/>
                      <a:pt x="244" y="221"/>
                      <a:pt x="237" y="231"/>
                    </a:cubicBezTo>
                    <a:close/>
                    <a:moveTo>
                      <a:pt x="326" y="292"/>
                    </a:moveTo>
                    <a:cubicBezTo>
                      <a:pt x="327" y="320"/>
                      <a:pt x="355" y="400"/>
                      <a:pt x="286" y="399"/>
                    </a:cubicBezTo>
                    <a:cubicBezTo>
                      <a:pt x="217" y="398"/>
                      <a:pt x="214" y="409"/>
                      <a:pt x="215" y="321"/>
                    </a:cubicBezTo>
                    <a:cubicBezTo>
                      <a:pt x="216" y="236"/>
                      <a:pt x="225" y="253"/>
                      <a:pt x="230" y="264"/>
                    </a:cubicBezTo>
                    <a:cubicBezTo>
                      <a:pt x="230" y="264"/>
                      <a:pt x="253" y="318"/>
                      <a:pt x="309" y="277"/>
                    </a:cubicBezTo>
                    <a:cubicBezTo>
                      <a:pt x="319" y="269"/>
                      <a:pt x="324" y="263"/>
                      <a:pt x="326" y="292"/>
                    </a:cubicBezTo>
                    <a:close/>
                    <a:moveTo>
                      <a:pt x="318" y="133"/>
                    </a:moveTo>
                    <a:cubicBezTo>
                      <a:pt x="338" y="148"/>
                      <a:pt x="316" y="165"/>
                      <a:pt x="316" y="165"/>
                    </a:cubicBezTo>
                    <a:cubicBezTo>
                      <a:pt x="316" y="165"/>
                      <a:pt x="302" y="189"/>
                      <a:pt x="313" y="213"/>
                    </a:cubicBezTo>
                    <a:cubicBezTo>
                      <a:pt x="324" y="237"/>
                      <a:pt x="324" y="265"/>
                      <a:pt x="301" y="239"/>
                    </a:cubicBezTo>
                    <a:cubicBezTo>
                      <a:pt x="279" y="214"/>
                      <a:pt x="293" y="156"/>
                      <a:pt x="299" y="144"/>
                    </a:cubicBezTo>
                    <a:cubicBezTo>
                      <a:pt x="299" y="144"/>
                      <a:pt x="299" y="118"/>
                      <a:pt x="318" y="133"/>
                    </a:cubicBezTo>
                    <a:close/>
                    <a:moveTo>
                      <a:pt x="507" y="179"/>
                    </a:moveTo>
                    <a:cubicBezTo>
                      <a:pt x="498" y="185"/>
                      <a:pt x="507" y="179"/>
                      <a:pt x="465" y="177"/>
                    </a:cubicBezTo>
                    <a:cubicBezTo>
                      <a:pt x="423" y="176"/>
                      <a:pt x="461" y="162"/>
                      <a:pt x="461" y="162"/>
                    </a:cubicBezTo>
                    <a:cubicBezTo>
                      <a:pt x="565" y="166"/>
                      <a:pt x="516" y="173"/>
                      <a:pt x="507" y="179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0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3" name="Freeform 237"/>
              <p:cNvSpPr/>
              <p:nvPr/>
            </p:nvSpPr>
            <p:spPr>
              <a:xfrm>
                <a:off x="3621" y="1286"/>
                <a:ext cx="237" cy="283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0" t="0" r="0" b="0"/>
                <a:pathLst>
                  <a:path w="47" h="56">
                    <a:moveTo>
                      <a:pt x="40" y="15"/>
                    </a:moveTo>
                    <a:cubicBezTo>
                      <a:pt x="37" y="0"/>
                      <a:pt x="0" y="23"/>
                      <a:pt x="27" y="56"/>
                    </a:cubicBezTo>
                    <a:cubicBezTo>
                      <a:pt x="27" y="56"/>
                      <a:pt x="47" y="49"/>
                      <a:pt x="40" y="15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0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4" name="Freeform 238"/>
              <p:cNvSpPr/>
              <p:nvPr/>
            </p:nvSpPr>
            <p:spPr>
              <a:xfrm>
                <a:off x="3402" y="1403"/>
                <a:ext cx="209" cy="379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0" t="0" r="0" b="0"/>
                <a:pathLst>
                  <a:path w="41" h="75">
                    <a:moveTo>
                      <a:pt x="19" y="27"/>
                    </a:moveTo>
                    <a:cubicBezTo>
                      <a:pt x="0" y="54"/>
                      <a:pt x="6" y="63"/>
                      <a:pt x="12" y="69"/>
                    </a:cubicBezTo>
                    <a:cubicBezTo>
                      <a:pt x="18" y="75"/>
                      <a:pt x="30" y="74"/>
                      <a:pt x="40" y="45"/>
                    </a:cubicBezTo>
                    <a:cubicBezTo>
                      <a:pt x="40" y="45"/>
                      <a:pt x="32" y="31"/>
                      <a:pt x="37" y="24"/>
                    </a:cubicBezTo>
                    <a:cubicBezTo>
                      <a:pt x="41" y="16"/>
                      <a:pt x="38" y="0"/>
                      <a:pt x="19" y="27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0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5" name="Freeform 239"/>
              <p:cNvSpPr/>
              <p:nvPr/>
            </p:nvSpPr>
            <p:spPr>
              <a:xfrm>
                <a:off x="3273" y="645"/>
                <a:ext cx="683" cy="319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0" t="0" r="0" b="0"/>
                <a:pathLst>
                  <a:path w="135" h="63">
                    <a:moveTo>
                      <a:pt x="112" y="4"/>
                    </a:moveTo>
                    <a:cubicBezTo>
                      <a:pt x="105" y="9"/>
                      <a:pt x="24" y="4"/>
                      <a:pt x="24" y="4"/>
                    </a:cubicBezTo>
                    <a:cubicBezTo>
                      <a:pt x="15" y="4"/>
                      <a:pt x="3" y="1"/>
                      <a:pt x="2" y="25"/>
                    </a:cubicBezTo>
                    <a:cubicBezTo>
                      <a:pt x="0" y="63"/>
                      <a:pt x="48" y="58"/>
                      <a:pt x="60" y="58"/>
                    </a:cubicBezTo>
                    <a:cubicBezTo>
                      <a:pt x="72" y="58"/>
                      <a:pt x="84" y="48"/>
                      <a:pt x="96" y="54"/>
                    </a:cubicBezTo>
                    <a:cubicBezTo>
                      <a:pt x="96" y="54"/>
                      <a:pt x="107" y="63"/>
                      <a:pt x="113" y="53"/>
                    </a:cubicBezTo>
                    <a:cubicBezTo>
                      <a:pt x="135" y="13"/>
                      <a:pt x="120" y="0"/>
                      <a:pt x="112" y="4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0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6" name="Freeform 240"/>
              <p:cNvSpPr/>
              <p:nvPr/>
            </p:nvSpPr>
            <p:spPr>
              <a:xfrm>
                <a:off x="4046" y="1544"/>
                <a:ext cx="490" cy="517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0" t="0" r="0" b="0"/>
                <a:pathLst>
                  <a:path w="97" h="102">
                    <a:moveTo>
                      <a:pt x="67" y="5"/>
                    </a:moveTo>
                    <a:cubicBezTo>
                      <a:pt x="55" y="10"/>
                      <a:pt x="31" y="5"/>
                      <a:pt x="31" y="5"/>
                    </a:cubicBezTo>
                    <a:cubicBezTo>
                      <a:pt x="0" y="6"/>
                      <a:pt x="16" y="39"/>
                      <a:pt x="12" y="57"/>
                    </a:cubicBezTo>
                    <a:cubicBezTo>
                      <a:pt x="8" y="76"/>
                      <a:pt x="63" y="102"/>
                      <a:pt x="79" y="62"/>
                    </a:cubicBezTo>
                    <a:cubicBezTo>
                      <a:pt x="97" y="20"/>
                      <a:pt x="79" y="0"/>
                      <a:pt x="67" y="5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0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7" name="Freeform 241"/>
              <p:cNvSpPr/>
              <p:nvPr/>
            </p:nvSpPr>
            <p:spPr>
              <a:xfrm>
                <a:off x="5173" y="1024"/>
                <a:ext cx="500" cy="96"/>
              </a:xfrm>
              <a:custGeom>
                <a:avLst/>
                <a:gdLst/>
                <a:ahLst/>
                <a:cxnLst>
                  <a:cxn ang="0">
                    <a:pos x="2147483646" y="0"/>
                  </a:cxn>
                  <a:cxn ang="0">
                    <a:pos x="2147483646" y="2147483646"/>
                  </a:cxn>
                  <a:cxn ang="0">
                    <a:pos x="2147483646" y="0"/>
                  </a:cxn>
                </a:cxnLst>
                <a:rect l="0" t="0" r="0" b="0"/>
                <a:pathLst>
                  <a:path w="99" h="19">
                    <a:moveTo>
                      <a:pt x="15" y="0"/>
                    </a:moveTo>
                    <a:cubicBezTo>
                      <a:pt x="0" y="0"/>
                      <a:pt x="19" y="19"/>
                      <a:pt x="40" y="15"/>
                    </a:cubicBezTo>
                    <a:cubicBezTo>
                      <a:pt x="99" y="1"/>
                      <a:pt x="15" y="0"/>
                      <a:pt x="15" y="0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0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8" name="Freeform 242"/>
              <p:cNvSpPr/>
              <p:nvPr/>
            </p:nvSpPr>
            <p:spPr>
              <a:xfrm>
                <a:off x="5339" y="1003"/>
                <a:ext cx="385" cy="237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0" t="0" r="0" b="0"/>
                <a:pathLst>
                  <a:path w="76" h="47">
                    <a:moveTo>
                      <a:pt x="21" y="37"/>
                    </a:moveTo>
                    <a:cubicBezTo>
                      <a:pt x="21" y="37"/>
                      <a:pt x="50" y="47"/>
                      <a:pt x="70" y="17"/>
                    </a:cubicBezTo>
                    <a:cubicBezTo>
                      <a:pt x="76" y="7"/>
                      <a:pt x="65" y="0"/>
                      <a:pt x="48" y="3"/>
                    </a:cubicBezTo>
                    <a:cubicBezTo>
                      <a:pt x="39" y="5"/>
                      <a:pt x="39" y="32"/>
                      <a:pt x="19" y="32"/>
                    </a:cubicBezTo>
                    <a:cubicBezTo>
                      <a:pt x="0" y="32"/>
                      <a:pt x="21" y="37"/>
                      <a:pt x="21" y="37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0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9" name="Freeform 243"/>
              <p:cNvSpPr/>
              <p:nvPr/>
            </p:nvSpPr>
            <p:spPr>
              <a:xfrm>
                <a:off x="5325" y="1201"/>
                <a:ext cx="415" cy="187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0"/>
                  </a:cxn>
                  <a:cxn ang="0">
                    <a:pos x="2147483646" y="2147483646"/>
                  </a:cxn>
                </a:cxnLst>
                <a:rect l="0" t="0" r="0" b="0"/>
                <a:pathLst>
                  <a:path w="82" h="37">
                    <a:moveTo>
                      <a:pt x="72" y="6"/>
                    </a:moveTo>
                    <a:cubicBezTo>
                      <a:pt x="57" y="23"/>
                      <a:pt x="24" y="17"/>
                      <a:pt x="24" y="17"/>
                    </a:cubicBezTo>
                    <a:cubicBezTo>
                      <a:pt x="24" y="17"/>
                      <a:pt x="0" y="16"/>
                      <a:pt x="17" y="26"/>
                    </a:cubicBezTo>
                    <a:cubicBezTo>
                      <a:pt x="33" y="37"/>
                      <a:pt x="53" y="32"/>
                      <a:pt x="76" y="23"/>
                    </a:cubicBezTo>
                    <a:cubicBezTo>
                      <a:pt x="78" y="22"/>
                      <a:pt x="80" y="21"/>
                      <a:pt x="82" y="20"/>
                    </a:cubicBezTo>
                    <a:lnTo>
                      <a:pt x="82" y="0"/>
                    </a:lnTo>
                    <a:cubicBezTo>
                      <a:pt x="79" y="1"/>
                      <a:pt x="75" y="2"/>
                      <a:pt x="72" y="6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0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50" name="Freeform 244"/>
              <p:cNvSpPr/>
              <p:nvPr/>
            </p:nvSpPr>
            <p:spPr>
              <a:xfrm>
                <a:off x="5001" y="1378"/>
                <a:ext cx="699" cy="167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0" t="0" r="0" b="0"/>
                <a:pathLst>
                  <a:path w="138" h="33">
                    <a:moveTo>
                      <a:pt x="21" y="1"/>
                    </a:moveTo>
                    <a:cubicBezTo>
                      <a:pt x="21" y="1"/>
                      <a:pt x="0" y="8"/>
                      <a:pt x="8" y="14"/>
                    </a:cubicBezTo>
                    <a:cubicBezTo>
                      <a:pt x="15" y="20"/>
                      <a:pt x="48" y="22"/>
                      <a:pt x="57" y="22"/>
                    </a:cubicBezTo>
                    <a:cubicBezTo>
                      <a:pt x="66" y="22"/>
                      <a:pt x="96" y="33"/>
                      <a:pt x="117" y="23"/>
                    </a:cubicBezTo>
                    <a:cubicBezTo>
                      <a:pt x="138" y="12"/>
                      <a:pt x="123" y="9"/>
                      <a:pt x="114" y="8"/>
                    </a:cubicBezTo>
                    <a:cubicBezTo>
                      <a:pt x="105" y="6"/>
                      <a:pt x="102" y="0"/>
                      <a:pt x="82" y="3"/>
                    </a:cubicBezTo>
                    <a:cubicBezTo>
                      <a:pt x="37" y="11"/>
                      <a:pt x="21" y="1"/>
                      <a:pt x="21" y="1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0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51" name="Freeform 245"/>
              <p:cNvSpPr/>
              <p:nvPr/>
            </p:nvSpPr>
            <p:spPr>
              <a:xfrm>
                <a:off x="5078" y="1540"/>
                <a:ext cx="565" cy="146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0" t="0" r="0" b="0"/>
                <a:pathLst>
                  <a:path w="112" h="29">
                    <a:moveTo>
                      <a:pt x="98" y="19"/>
                    </a:moveTo>
                    <a:cubicBezTo>
                      <a:pt x="112" y="13"/>
                      <a:pt x="111" y="0"/>
                      <a:pt x="103" y="4"/>
                    </a:cubicBezTo>
                    <a:cubicBezTo>
                      <a:pt x="96" y="9"/>
                      <a:pt x="83" y="10"/>
                      <a:pt x="74" y="10"/>
                    </a:cubicBezTo>
                    <a:cubicBezTo>
                      <a:pt x="65" y="11"/>
                      <a:pt x="45" y="3"/>
                      <a:pt x="36" y="6"/>
                    </a:cubicBezTo>
                    <a:cubicBezTo>
                      <a:pt x="27" y="9"/>
                      <a:pt x="2" y="4"/>
                      <a:pt x="2" y="4"/>
                    </a:cubicBezTo>
                    <a:cubicBezTo>
                      <a:pt x="0" y="29"/>
                      <a:pt x="83" y="25"/>
                      <a:pt x="98" y="19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0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52" name="Freeform 246"/>
              <p:cNvSpPr/>
              <p:nvPr/>
            </p:nvSpPr>
            <p:spPr>
              <a:xfrm>
                <a:off x="5041" y="1657"/>
                <a:ext cx="581" cy="479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</a:cxnLst>
                <a:rect l="0" t="0" r="0" b="0"/>
                <a:pathLst>
                  <a:path w="115" h="95">
                    <a:moveTo>
                      <a:pt x="3" y="53"/>
                    </a:moveTo>
                    <a:cubicBezTo>
                      <a:pt x="5" y="60"/>
                      <a:pt x="14" y="68"/>
                      <a:pt x="26" y="54"/>
                    </a:cubicBezTo>
                    <a:cubicBezTo>
                      <a:pt x="48" y="29"/>
                      <a:pt x="48" y="72"/>
                      <a:pt x="50" y="77"/>
                    </a:cubicBezTo>
                    <a:cubicBezTo>
                      <a:pt x="51" y="81"/>
                      <a:pt x="54" y="95"/>
                      <a:pt x="59" y="84"/>
                    </a:cubicBezTo>
                    <a:cubicBezTo>
                      <a:pt x="63" y="74"/>
                      <a:pt x="70" y="39"/>
                      <a:pt x="81" y="52"/>
                    </a:cubicBezTo>
                    <a:cubicBezTo>
                      <a:pt x="100" y="76"/>
                      <a:pt x="115" y="54"/>
                      <a:pt x="111" y="52"/>
                    </a:cubicBezTo>
                    <a:cubicBezTo>
                      <a:pt x="106" y="51"/>
                      <a:pt x="79" y="37"/>
                      <a:pt x="79" y="27"/>
                    </a:cubicBezTo>
                    <a:cubicBezTo>
                      <a:pt x="79" y="16"/>
                      <a:pt x="42" y="0"/>
                      <a:pt x="37" y="16"/>
                    </a:cubicBezTo>
                    <a:cubicBezTo>
                      <a:pt x="33" y="33"/>
                      <a:pt x="12" y="41"/>
                      <a:pt x="12" y="41"/>
                    </a:cubicBezTo>
                    <a:cubicBezTo>
                      <a:pt x="0" y="44"/>
                      <a:pt x="2" y="45"/>
                      <a:pt x="3" y="53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0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53" name="Freeform 247"/>
              <p:cNvSpPr/>
              <p:nvPr/>
            </p:nvSpPr>
            <p:spPr>
              <a:xfrm>
                <a:off x="5420" y="1463"/>
                <a:ext cx="330" cy="854"/>
              </a:xfrm>
              <a:custGeom>
                <a:avLst/>
                <a:gdLst/>
                <a:ahLst/>
                <a:cxnLst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0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2147483646"/>
                  </a:cxn>
                  <a:cxn ang="0">
                    <a:pos x="2147483646" y="0"/>
                  </a:cxn>
                  <a:cxn ang="0">
                    <a:pos x="2147483646" y="2147483646"/>
                  </a:cxn>
                </a:cxnLst>
                <a:rect l="0" t="0" r="0" b="0"/>
                <a:pathLst>
                  <a:path w="65" h="169">
                    <a:moveTo>
                      <a:pt x="51" y="40"/>
                    </a:moveTo>
                    <a:cubicBezTo>
                      <a:pt x="44" y="46"/>
                      <a:pt x="30" y="49"/>
                      <a:pt x="22" y="49"/>
                    </a:cubicBezTo>
                    <a:cubicBezTo>
                      <a:pt x="13" y="48"/>
                      <a:pt x="14" y="56"/>
                      <a:pt x="22" y="59"/>
                    </a:cubicBezTo>
                    <a:cubicBezTo>
                      <a:pt x="30" y="62"/>
                      <a:pt x="49" y="75"/>
                      <a:pt x="50" y="90"/>
                    </a:cubicBezTo>
                    <a:cubicBezTo>
                      <a:pt x="50" y="104"/>
                      <a:pt x="51" y="115"/>
                      <a:pt x="34" y="118"/>
                    </a:cubicBezTo>
                    <a:cubicBezTo>
                      <a:pt x="18" y="122"/>
                      <a:pt x="3" y="124"/>
                      <a:pt x="0" y="148"/>
                    </a:cubicBezTo>
                    <a:cubicBezTo>
                      <a:pt x="0" y="148"/>
                      <a:pt x="10" y="154"/>
                      <a:pt x="17" y="155"/>
                    </a:cubicBezTo>
                    <a:cubicBezTo>
                      <a:pt x="23" y="155"/>
                      <a:pt x="42" y="163"/>
                      <a:pt x="47" y="166"/>
                    </a:cubicBezTo>
                    <a:cubicBezTo>
                      <a:pt x="51" y="169"/>
                      <a:pt x="58" y="167"/>
                      <a:pt x="63" y="162"/>
                    </a:cubicBezTo>
                    <a:lnTo>
                      <a:pt x="65" y="0"/>
                    </a:lnTo>
                    <a:cubicBezTo>
                      <a:pt x="64" y="8"/>
                      <a:pt x="58" y="36"/>
                      <a:pt x="51" y="40"/>
                    </a:cubicBezTo>
                    <a:close/>
                  </a:path>
                </a:pathLst>
              </a:custGeom>
              <a:solidFill>
                <a:schemeClr val="bg1">
                  <a:alpha val="100000"/>
                </a:schemeClr>
              </a:solidFill>
              <a:ln w="0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768248" name="Rectangle 248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298450" y="300038"/>
            <a:ext cx="8540750" cy="8969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35" name="Rectangle 249"/>
          <p:cNvSpPr>
            <a:spLocks noGrp="1" noRot="1"/>
          </p:cNvSpPr>
          <p:nvPr>
            <p:ph type="body" idx="1"/>
          </p:nvPr>
        </p:nvSpPr>
        <p:spPr>
          <a:xfrm>
            <a:off x="609600" y="1341438"/>
            <a:ext cx="8153400" cy="4757737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68250" name="Rectangle 25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845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68251" name="Rectangle 25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1025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68252" name="Rectangle 25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00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C4F4B16-E5F3-49DE-B4EA-A53F79FD0305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5000"/>
        <a:buFont typeface="Wingdings" panose="05000000000000000000" pitchFamily="2" charset="2"/>
        <a:buChar char="Ø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 2" panose="05020102010507070707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Font typeface="Wingdings" panose="05000000000000000000" pitchFamily="2" charset="2"/>
        <a:buChar char="Ø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 2" panose="05020102010507070707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 2" panose="05020102010507070707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 2" panose="05020102010507070707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 2" panose="05020102010507070707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 2" panose="05020102010507070707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2412" y="1189673"/>
            <a:ext cx="8139178" cy="331473"/>
          </a:xfrm>
          <a:prstGeom prst="rect">
            <a:avLst/>
          </a:prstGeom>
        </p:spPr>
        <p:txBody>
          <a:bodyPr vert="horz" lIns="90170" tIns="46990" rIns="90170" bIns="4699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502412" y="1571631"/>
            <a:ext cx="8139178" cy="4041680"/>
          </a:xfrm>
          <a:prstGeom prst="rect">
            <a:avLst/>
          </a:prstGeom>
        </p:spPr>
        <p:txBody>
          <a:bodyPr vert="horz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59807" y="561962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000" y="561962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1962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2412" y="1189673"/>
            <a:ext cx="8139178" cy="331473"/>
          </a:xfrm>
          <a:prstGeom prst="rect">
            <a:avLst/>
          </a:prstGeom>
        </p:spPr>
        <p:txBody>
          <a:bodyPr vert="horz" lIns="90170" tIns="46990" rIns="90170" bIns="4699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502412" y="1571631"/>
            <a:ext cx="8139178" cy="4041680"/>
          </a:xfrm>
          <a:prstGeom prst="rect">
            <a:avLst/>
          </a:prstGeom>
        </p:spPr>
        <p:txBody>
          <a:bodyPr vert="horz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59807" y="561962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000" y="561962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561962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85725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  <p:sldLayoutId id="2147483697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7.xml"/><Relationship Id="rId3" Type="http://schemas.openxmlformats.org/officeDocument/2006/relationships/themeOverride" Target="../theme/themeOverride1.xml"/><Relationship Id="rId2" Type="http://schemas.openxmlformats.org/officeDocument/2006/relationships/tags" Target="../tags/tag288.xml"/><Relationship Id="rId1" Type="http://schemas.openxmlformats.org/officeDocument/2006/relationships/tags" Target="../tags/tag287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27.xml"/><Relationship Id="rId8" Type="http://schemas.openxmlformats.org/officeDocument/2006/relationships/image" Target="../media/image15.png"/><Relationship Id="rId7" Type="http://schemas.openxmlformats.org/officeDocument/2006/relationships/tags" Target="../tags/tag326.xml"/><Relationship Id="rId6" Type="http://schemas.openxmlformats.org/officeDocument/2006/relationships/image" Target="../media/image14.png"/><Relationship Id="rId5" Type="http://schemas.openxmlformats.org/officeDocument/2006/relationships/tags" Target="../tags/tag325.xml"/><Relationship Id="rId4" Type="http://schemas.openxmlformats.org/officeDocument/2006/relationships/image" Target="../media/image3.jpeg"/><Relationship Id="rId3" Type="http://schemas.openxmlformats.org/officeDocument/2006/relationships/tags" Target="../tags/tag324.xml"/><Relationship Id="rId2" Type="http://schemas.openxmlformats.org/officeDocument/2006/relationships/image" Target="../media/image2.jpeg"/><Relationship Id="rId10" Type="http://schemas.openxmlformats.org/officeDocument/2006/relationships/slideLayout" Target="../slideLayouts/slideLayout18.xml"/><Relationship Id="rId1" Type="http://schemas.openxmlformats.org/officeDocument/2006/relationships/tags" Target="../tags/tag323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331.xml"/><Relationship Id="rId5" Type="http://schemas.openxmlformats.org/officeDocument/2006/relationships/tags" Target="../tags/tag330.xml"/><Relationship Id="rId4" Type="http://schemas.openxmlformats.org/officeDocument/2006/relationships/image" Target="../media/image3.jpeg"/><Relationship Id="rId3" Type="http://schemas.openxmlformats.org/officeDocument/2006/relationships/tags" Target="../tags/tag329.xml"/><Relationship Id="rId2" Type="http://schemas.openxmlformats.org/officeDocument/2006/relationships/image" Target="../media/image2.jpeg"/><Relationship Id="rId1" Type="http://schemas.openxmlformats.org/officeDocument/2006/relationships/tags" Target="../tags/tag328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92.xml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hyperlink" Target="http://jiaowu.zzuli.edu.cn/jwweb/" TargetMode="External"/><Relationship Id="rId5" Type="http://schemas.openxmlformats.org/officeDocument/2006/relationships/tags" Target="../tags/tag291.xml"/><Relationship Id="rId4" Type="http://schemas.openxmlformats.org/officeDocument/2006/relationships/image" Target="../media/image3.jpeg"/><Relationship Id="rId3" Type="http://schemas.openxmlformats.org/officeDocument/2006/relationships/tags" Target="../tags/tag290.xml"/><Relationship Id="rId2" Type="http://schemas.openxmlformats.org/officeDocument/2006/relationships/image" Target="../media/image2.jpeg"/><Relationship Id="rId10" Type="http://schemas.openxmlformats.org/officeDocument/2006/relationships/slideLayout" Target="../slideLayouts/slideLayout18.xml"/><Relationship Id="rId1" Type="http://schemas.openxmlformats.org/officeDocument/2006/relationships/tags" Target="../tags/tag289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8.xml"/><Relationship Id="rId6" Type="http://schemas.openxmlformats.org/officeDocument/2006/relationships/tags" Target="../tags/tag296.xml"/><Relationship Id="rId5" Type="http://schemas.openxmlformats.org/officeDocument/2006/relationships/tags" Target="../tags/tag295.xml"/><Relationship Id="rId4" Type="http://schemas.openxmlformats.org/officeDocument/2006/relationships/image" Target="../media/image3.jpeg"/><Relationship Id="rId3" Type="http://schemas.openxmlformats.org/officeDocument/2006/relationships/tags" Target="../tags/tag294.xml"/><Relationship Id="rId2" Type="http://schemas.openxmlformats.org/officeDocument/2006/relationships/image" Target="../media/image2.jpeg"/><Relationship Id="rId1" Type="http://schemas.openxmlformats.org/officeDocument/2006/relationships/tags" Target="../tags/tag293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tags" Target="../tags/tag299.xml"/><Relationship Id="rId4" Type="http://schemas.openxmlformats.org/officeDocument/2006/relationships/image" Target="../media/image3.jpeg"/><Relationship Id="rId3" Type="http://schemas.openxmlformats.org/officeDocument/2006/relationships/tags" Target="../tags/tag298.xml"/><Relationship Id="rId2" Type="http://schemas.openxmlformats.org/officeDocument/2006/relationships/image" Target="../media/image2.jpeg"/><Relationship Id="rId1" Type="http://schemas.openxmlformats.org/officeDocument/2006/relationships/tags" Target="../tags/tag297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.xml"/><Relationship Id="rId8" Type="http://schemas.openxmlformats.org/officeDocument/2006/relationships/themeOverride" Target="../theme/themeOverride2.xml"/><Relationship Id="rId7" Type="http://schemas.openxmlformats.org/officeDocument/2006/relationships/tags" Target="../tags/tag303.xml"/><Relationship Id="rId6" Type="http://schemas.openxmlformats.org/officeDocument/2006/relationships/tags" Target="../tags/tag302.xml"/><Relationship Id="rId5" Type="http://schemas.openxmlformats.org/officeDocument/2006/relationships/image" Target="../media/image9.png"/><Relationship Id="rId4" Type="http://schemas.openxmlformats.org/officeDocument/2006/relationships/image" Target="../media/image3.jpeg"/><Relationship Id="rId3" Type="http://schemas.openxmlformats.org/officeDocument/2006/relationships/tags" Target="../tags/tag301.xml"/><Relationship Id="rId2" Type="http://schemas.openxmlformats.org/officeDocument/2006/relationships/image" Target="../media/image2.jpeg"/><Relationship Id="rId1" Type="http://schemas.openxmlformats.org/officeDocument/2006/relationships/tags" Target="../tags/tag300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308.xml"/><Relationship Id="rId8" Type="http://schemas.openxmlformats.org/officeDocument/2006/relationships/tags" Target="../tags/tag307.xml"/><Relationship Id="rId7" Type="http://schemas.openxmlformats.org/officeDocument/2006/relationships/image" Target="../media/image10.png"/><Relationship Id="rId6" Type="http://schemas.openxmlformats.org/officeDocument/2006/relationships/tags" Target="../tags/tag306.xml"/><Relationship Id="rId5" Type="http://schemas.openxmlformats.org/officeDocument/2006/relationships/hyperlink" Target="http://jiaowu.zzuli.edu.cn/jwweb/" TargetMode="External"/><Relationship Id="rId4" Type="http://schemas.openxmlformats.org/officeDocument/2006/relationships/image" Target="../media/image3.jpeg"/><Relationship Id="rId3" Type="http://schemas.openxmlformats.org/officeDocument/2006/relationships/tags" Target="../tags/tag305.xml"/><Relationship Id="rId2" Type="http://schemas.openxmlformats.org/officeDocument/2006/relationships/image" Target="../media/image2.jpeg"/><Relationship Id="rId10" Type="http://schemas.openxmlformats.org/officeDocument/2006/relationships/slideLayout" Target="../slideLayouts/slideLayout18.xml"/><Relationship Id="rId1" Type="http://schemas.openxmlformats.org/officeDocument/2006/relationships/tags" Target="../tags/tag30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7" Type="http://schemas.openxmlformats.org/officeDocument/2006/relationships/tags" Target="../tags/tag312.xml"/><Relationship Id="rId6" Type="http://schemas.openxmlformats.org/officeDocument/2006/relationships/tags" Target="../tags/tag311.xml"/><Relationship Id="rId5" Type="http://schemas.openxmlformats.org/officeDocument/2006/relationships/image" Target="../media/image11.png"/><Relationship Id="rId4" Type="http://schemas.openxmlformats.org/officeDocument/2006/relationships/image" Target="../media/image3.jpeg"/><Relationship Id="rId3" Type="http://schemas.openxmlformats.org/officeDocument/2006/relationships/tags" Target="../tags/tag310.xml"/><Relationship Id="rId2" Type="http://schemas.openxmlformats.org/officeDocument/2006/relationships/image" Target="../media/image2.jpeg"/><Relationship Id="rId1" Type="http://schemas.openxmlformats.org/officeDocument/2006/relationships/tags" Target="../tags/tag30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7" Type="http://schemas.openxmlformats.org/officeDocument/2006/relationships/tags" Target="../tags/tag316.xml"/><Relationship Id="rId6" Type="http://schemas.openxmlformats.org/officeDocument/2006/relationships/tags" Target="../tags/tag315.xml"/><Relationship Id="rId5" Type="http://schemas.openxmlformats.org/officeDocument/2006/relationships/image" Target="../media/image12.png"/><Relationship Id="rId4" Type="http://schemas.openxmlformats.org/officeDocument/2006/relationships/image" Target="../media/image3.jpeg"/><Relationship Id="rId3" Type="http://schemas.openxmlformats.org/officeDocument/2006/relationships/tags" Target="../tags/tag314.xml"/><Relationship Id="rId2" Type="http://schemas.openxmlformats.org/officeDocument/2006/relationships/image" Target="../media/image2.jpeg"/><Relationship Id="rId1" Type="http://schemas.openxmlformats.org/officeDocument/2006/relationships/tags" Target="../tags/tag313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22.xml"/><Relationship Id="rId8" Type="http://schemas.openxmlformats.org/officeDocument/2006/relationships/tags" Target="../tags/tag321.xml"/><Relationship Id="rId7" Type="http://schemas.openxmlformats.org/officeDocument/2006/relationships/tags" Target="../tags/tag320.xml"/><Relationship Id="rId6" Type="http://schemas.openxmlformats.org/officeDocument/2006/relationships/image" Target="../media/image13.png"/><Relationship Id="rId5" Type="http://schemas.openxmlformats.org/officeDocument/2006/relationships/tags" Target="../tags/tag319.xml"/><Relationship Id="rId4" Type="http://schemas.openxmlformats.org/officeDocument/2006/relationships/image" Target="../media/image3.jpeg"/><Relationship Id="rId3" Type="http://schemas.openxmlformats.org/officeDocument/2006/relationships/tags" Target="../tags/tag318.xml"/><Relationship Id="rId2" Type="http://schemas.openxmlformats.org/officeDocument/2006/relationships/image" Target="../media/image2.jpeg"/><Relationship Id="rId10" Type="http://schemas.openxmlformats.org/officeDocument/2006/relationships/slideLayout" Target="../slideLayouts/slideLayout18.xml"/><Relationship Id="rId1" Type="http://schemas.openxmlformats.org/officeDocument/2006/relationships/tags" Target="../tags/tag3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142100" y="2937975"/>
            <a:ext cx="6858000" cy="1790100"/>
          </a:xfrm>
        </p:spPr>
        <p:txBody>
          <a:bodyPr>
            <a:normAutofit fontScale="90000"/>
          </a:bodyPr>
          <a:lstStyle/>
          <a:p>
            <a:r>
              <a:rPr lang="zh-CN" altLang="en-US" sz="3110" kern="0" spc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latin typeface="仿宋_GB2312" panose="02010609030101010101" pitchFamily="49" charset="-122"/>
                <a:ea typeface="+mj-ea"/>
                <a:sym typeface="+mn-ea"/>
              </a:rPr>
              <a:t>郑州轻工业大学</a:t>
            </a:r>
            <a:br>
              <a:rPr lang="zh-CN" altLang="en-US" sz="3110" kern="0" spc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latin typeface="仿宋_GB2312" panose="02010609030101010101" pitchFamily="49" charset="-122"/>
                <a:ea typeface="+mj-ea"/>
                <a:sym typeface="+mn-ea"/>
              </a:rPr>
            </a:br>
            <a:br>
              <a:rPr lang="zh-CN" altLang="en-US" sz="3110" kern="0" spc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latin typeface="仿宋_GB2312" panose="02010609030101010101" pitchFamily="49" charset="-122"/>
                <a:ea typeface="+mj-ea"/>
                <a:sym typeface="+mn-ea"/>
              </a:rPr>
            </a:br>
            <a:r>
              <a:rPr lang="zh-CN" altLang="en-US" sz="3110" kern="0" spc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latin typeface="+mj-lt"/>
                <a:ea typeface="楷体_GB2312" pitchFamily="49" charset="-122"/>
                <a:sym typeface="+mn-ea"/>
              </a:rPr>
              <a:t>学生网上评教操作流程</a:t>
            </a:r>
            <a:br>
              <a:rPr lang="zh-CN" altLang="en-US" sz="3110" kern="0" spc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latin typeface="+mj-lt"/>
                <a:ea typeface="楷体_GB2312" pitchFamily="49" charset="-122"/>
                <a:sym typeface="+mn-ea"/>
              </a:rPr>
            </a:br>
            <a:br>
              <a:rPr lang="zh-CN" altLang="en-US" sz="3110" kern="0" spc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latin typeface="+mj-lt"/>
                <a:ea typeface="楷体_GB2312" pitchFamily="49" charset="-122"/>
                <a:sym typeface="+mn-ea"/>
              </a:rPr>
            </a:br>
            <a:r>
              <a:rPr lang="zh-CN" altLang="en-US" sz="3110" kern="0" spc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latin typeface="+mj-lt"/>
                <a:ea typeface="楷体_GB2312" pitchFamily="49" charset="-122"/>
                <a:sym typeface="+mn-ea"/>
              </a:rPr>
              <a:t>教学质量监控中心</a:t>
            </a:r>
            <a:br>
              <a:rPr lang="zh-CN" altLang="en-US" sz="3110" kern="0" spc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latin typeface="+mj-lt"/>
                <a:ea typeface="楷体_GB2312" pitchFamily="49" charset="-122"/>
                <a:sym typeface="+mn-ea"/>
              </a:rPr>
            </a:br>
            <a:r>
              <a:rPr lang="en-US" altLang="zh-CN" sz="3110" kern="0" spc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latin typeface="+mj-lt"/>
                <a:ea typeface="楷体_GB2312" pitchFamily="49" charset="-122"/>
                <a:sym typeface="+mn-ea"/>
              </a:rPr>
              <a:t>2025</a:t>
            </a:r>
            <a:r>
              <a:rPr lang="zh-CN" altLang="en-US" sz="3110" kern="0" spc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latin typeface="+mj-lt"/>
                <a:ea typeface="楷体_GB2312" pitchFamily="49" charset="-122"/>
                <a:sym typeface="+mn-ea"/>
              </a:rPr>
              <a:t>年</a:t>
            </a:r>
            <a:r>
              <a:rPr lang="en-US" altLang="zh-CN" sz="3110" kern="0" spc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latin typeface="+mj-lt"/>
                <a:ea typeface="楷体_GB2312" pitchFamily="49" charset="-122"/>
                <a:sym typeface="+mn-ea"/>
              </a:rPr>
              <a:t>6</a:t>
            </a:r>
            <a:r>
              <a:rPr lang="zh-CN" altLang="en-US" sz="3110" kern="0" spc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latin typeface="+mj-lt"/>
                <a:ea typeface="楷体_GB2312" pitchFamily="49" charset="-122"/>
                <a:sym typeface="+mn-ea"/>
              </a:rPr>
              <a:t>月</a:t>
            </a:r>
            <a:endParaRPr lang="zh-CN" altLang="en-US" sz="3110" kern="0" spc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latin typeface="+mj-lt"/>
              <a:ea typeface="楷体_GB2312" pitchFamily="49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自然&#10;&#10;描述已自动生成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"/>
          <a:stretch>
            <a:fillRect/>
          </a:stretch>
        </p:blipFill>
        <p:spPr>
          <a:xfrm>
            <a:off x="0" y="0"/>
            <a:ext cx="9144000" cy="191135"/>
          </a:xfrm>
          <a:prstGeom prst="rect">
            <a:avLst/>
          </a:prstGeom>
        </p:spPr>
      </p:pic>
      <p:pic>
        <p:nvPicPr>
          <p:cNvPr id="16" name="图片 15" descr="图片包含 自然&#10;&#10;描述已自动生成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666865"/>
            <a:ext cx="9144000" cy="19113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idx="4294967295"/>
            <p:custDataLst>
              <p:tags r:id="rId5"/>
            </p:custDataLst>
          </p:nvPr>
        </p:nvSpPr>
        <p:spPr>
          <a:xfrm>
            <a:off x="298450" y="300038"/>
            <a:ext cx="8540750" cy="896938"/>
          </a:xfr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 indent="628650" algn="l" defTabSz="914400">
              <a:lnSpc>
                <a:spcPct val="150000"/>
              </a:lnSpc>
              <a:buClrTx/>
              <a:buSzTx/>
              <a:buFontTx/>
              <a:defRPr/>
            </a:pPr>
            <a:r>
              <a:rPr lang="en-US" altLang="zh-CN" sz="1800" noProof="0" dirty="0">
                <a:ln>
                  <a:noFill/>
                </a:ln>
                <a:solidFill>
                  <a:schemeClr val="dk2">
                    <a:lumMod val="25000"/>
                  </a:schemeClr>
                </a:solidFill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如果所打分数不符合要求，点“保存”后系统会自动弹出“评教提交的条件”，然后根据该条件调整分数，再重新点“保存” 提交即可。</a:t>
            </a:r>
            <a:endParaRPr lang="en-US" altLang="zh-CN" sz="1800" noProof="0" dirty="0">
              <a:ln>
                <a:noFill/>
              </a:ln>
              <a:solidFill>
                <a:schemeClr val="dk2">
                  <a:lumMod val="25000"/>
                </a:schemeClr>
              </a:solidFill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11267" name="Picture 5"/>
          <p:cNvPicPr>
            <a:picLocks noChangeAspect="1"/>
          </p:cNvPicPr>
          <p:nvPr/>
        </p:nvPicPr>
        <p:blipFill>
          <a:blip r:embed="rId6"/>
          <a:srcRect l="319" t="8710" r="389" b="4253"/>
          <a:stretch>
            <a:fillRect/>
          </a:stretch>
        </p:blipFill>
        <p:spPr>
          <a:xfrm>
            <a:off x="287655" y="1361440"/>
            <a:ext cx="6591300" cy="412242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11268" name="AutoShape 5"/>
          <p:cNvSpPr/>
          <p:nvPr>
            <p:custDataLst>
              <p:tags r:id="rId7"/>
            </p:custDataLst>
          </p:nvPr>
        </p:nvSpPr>
        <p:spPr>
          <a:xfrm>
            <a:off x="2837180" y="1541145"/>
            <a:ext cx="4668520" cy="1600835"/>
          </a:xfrm>
          <a:prstGeom prst="wedgeEllipseCallout">
            <a:avLst>
              <a:gd name="adj1" fmla="val -58690"/>
              <a:gd name="adj2" fmla="val 9370"/>
            </a:avLst>
          </a:prstGeom>
          <a:solidFill>
            <a:schemeClr val="accent1"/>
          </a:solidFill>
          <a:ln w="12700" cap="sq" cmpd="sng">
            <a:solidFill>
              <a:schemeClr val="dk1"/>
            </a:solidFill>
            <a:prstDash val="solid"/>
            <a:miter/>
            <a:headEnd type="none" w="sm" len="sm"/>
            <a:tailEnd type="none" w="sm" len="sm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5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在“总评价分”栏所打分数不符合要求时，点“保存”后系统会自动弹出“评教提交的条件”，对话框，然后根据该条件调整分数，再重新点“保存” 提交即可</a:t>
            </a:r>
            <a:endParaRPr lang="zh-CN" altLang="en-US" sz="15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1269" name="图片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1945" y="1377633"/>
            <a:ext cx="1239838" cy="39370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9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自然&#10;&#10;描述已自动生成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"/>
          <a:stretch>
            <a:fillRect/>
          </a:stretch>
        </p:blipFill>
        <p:spPr>
          <a:xfrm>
            <a:off x="0" y="0"/>
            <a:ext cx="9144000" cy="191135"/>
          </a:xfrm>
          <a:prstGeom prst="rect">
            <a:avLst/>
          </a:prstGeom>
        </p:spPr>
      </p:pic>
      <p:pic>
        <p:nvPicPr>
          <p:cNvPr id="16" name="图片 15" descr="图片包含 自然&#10;&#10;描述已自动生成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666865"/>
            <a:ext cx="9144000" cy="191135"/>
          </a:xfrm>
          <a:prstGeom prst="rect">
            <a:avLst/>
          </a:prstGeom>
        </p:spPr>
      </p:pic>
      <p:sp>
        <p:nvSpPr>
          <p:cNvPr id="818178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298450" y="259398"/>
            <a:ext cx="8540750" cy="1052513"/>
          </a:xfr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 algn="ctr" defTabSz="914400" eaLnBrk="1" hangingPunct="1">
              <a:buClrTx/>
              <a:buSzTx/>
              <a:buFontTx/>
              <a:defRPr/>
            </a:pPr>
            <a:r>
              <a:rPr lang="zh-CN" altLang="en-US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常见问题</a:t>
            </a:r>
            <a:endParaRPr lang="zh-CN" altLang="en-US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idx="4294967295"/>
            <p:custDataLst>
              <p:tags r:id="rId5"/>
            </p:custDataLst>
          </p:nvPr>
        </p:nvSpPr>
        <p:spPr>
          <a:xfrm>
            <a:off x="609600" y="1196340"/>
            <a:ext cx="8235950" cy="5256996"/>
          </a:xfr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0" algn="l" defTabSz="914400" eaLnBrk="1" hangingPunct="1">
              <a:lnSpc>
                <a:spcPts val="3000"/>
              </a:lnSpc>
              <a:buSzTx/>
              <a:defRPr/>
            </a:pPr>
            <a:r>
              <a:rPr lang="en-US" altLang="zh-CN" sz="20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 </a:t>
            </a:r>
            <a:r>
              <a:rPr lang="en-US" altLang="zh-CN" sz="2000" noProof="0" dirty="0" err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提示“已经登录</a:t>
            </a:r>
            <a:r>
              <a:rPr lang="en-US" altLang="zh-CN" sz="20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</a:t>
            </a:r>
            <a:r>
              <a:rPr lang="zh-CN" altLang="en-US" sz="20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、“密码正确却提示错误”等</a:t>
            </a:r>
            <a:r>
              <a:rPr lang="en-US" altLang="zh-CN" sz="2000" noProof="0" dirty="0" err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类似问题，导致无法登录</a:t>
            </a:r>
            <a:r>
              <a:rPr lang="en-US" altLang="zh-CN" sz="20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  <a:endParaRPr lang="en-US" altLang="zh-CN" sz="200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lvl="1" algn="l" defTabSz="914400" eaLnBrk="1" hangingPunct="1">
              <a:lnSpc>
                <a:spcPts val="3000"/>
              </a:lnSpc>
              <a:defRPr/>
            </a:pPr>
            <a:r>
              <a:rPr lang="zh-CN" altLang="en-US" sz="2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解决办法</a:t>
            </a:r>
            <a:r>
              <a:rPr lang="zh-CN" altLang="en-US" sz="20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：请关闭所有的页面，清理浏览器缓存并重新打开IE，重新进入；</a:t>
            </a:r>
            <a:endParaRPr lang="zh-CN" altLang="en-US" sz="200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lvl="0" algn="l" defTabSz="914400" eaLnBrk="1" hangingPunct="1">
              <a:lnSpc>
                <a:spcPts val="3000"/>
              </a:lnSpc>
              <a:buSzTx/>
              <a:defRPr/>
            </a:pPr>
            <a:r>
              <a:rPr lang="en-US" altLang="zh-CN" sz="20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2.点击 “提交教学评价表”后， 如果没有显示要评教的相关内容，而是空白，或者显示“未在评教时间”，或者“无要评价的课程”等内容。</a:t>
            </a:r>
            <a:endParaRPr lang="en-US" altLang="zh-CN" sz="200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lvl="1" algn="l" defTabSz="914400" eaLnBrk="1" hangingPunct="1">
              <a:lnSpc>
                <a:spcPts val="3000"/>
              </a:lnSpc>
              <a:defRPr/>
            </a:pPr>
            <a:r>
              <a:rPr lang="zh-CN" altLang="en-US" sz="2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解决办法</a:t>
            </a:r>
            <a:r>
              <a:rPr lang="zh-CN" altLang="en-US" sz="20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：实际上可能已经弹出，被别的页面挡住了，或者不小心被关闭了，请仔细查看每一个页面；或者退出，关闭，重新登录；如果还不成功，请换</a:t>
            </a:r>
            <a:r>
              <a:rPr lang="zh-CN" altLang="en-US" sz="2000" dirty="0">
                <a:solidFill>
                  <a:schemeClr val="dk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台</a:t>
            </a:r>
            <a:r>
              <a:rPr lang="zh-CN" altLang="en-US" sz="20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评教成功的电脑重新开始。</a:t>
            </a:r>
            <a:endParaRPr lang="zh-CN" altLang="en-US" sz="200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lvl="0" algn="l" defTabSz="914400" eaLnBrk="1" hangingPunct="1">
              <a:lnSpc>
                <a:spcPts val="3000"/>
              </a:lnSpc>
              <a:buSzTx/>
              <a:defRPr/>
            </a:pPr>
            <a:r>
              <a:rPr lang="en-US" altLang="zh-CN" sz="20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3. </a:t>
            </a:r>
            <a:r>
              <a:rPr lang="zh-CN" altLang="en-US" sz="20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教学</a:t>
            </a:r>
            <a:r>
              <a:rPr lang="en-US" altLang="zh-CN" sz="2000" noProof="0" dirty="0" err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质量监控科联系电话</a:t>
            </a:r>
            <a:endParaRPr lang="en-US" altLang="zh-CN" sz="200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lvl="1" algn="l" defTabSz="914400" eaLnBrk="1" hangingPunct="1">
              <a:lnSpc>
                <a:spcPts val="3000"/>
              </a:lnSpc>
              <a:defRPr/>
            </a:pPr>
            <a:r>
              <a:rPr lang="en-US" altLang="zh-CN" sz="20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15981802053</a:t>
            </a:r>
            <a:r>
              <a:rPr lang="zh-CN" altLang="en-US" sz="200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，余丽萍 老师</a:t>
            </a:r>
            <a:endParaRPr lang="zh-CN" altLang="en-US" sz="200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39552" y="3284984"/>
            <a:ext cx="8280920" cy="2736304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图片包含 自然&#10;&#10;描述已自动生成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"/>
          <a:stretch>
            <a:fillRect/>
          </a:stretch>
        </p:blipFill>
        <p:spPr>
          <a:xfrm>
            <a:off x="0" y="0"/>
            <a:ext cx="9144000" cy="191135"/>
          </a:xfrm>
          <a:prstGeom prst="rect">
            <a:avLst/>
          </a:prstGeom>
        </p:spPr>
      </p:pic>
      <p:pic>
        <p:nvPicPr>
          <p:cNvPr id="16" name="图片 15" descr="图片包含 自然&#10;&#10;描述已自动生成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666865"/>
            <a:ext cx="9144000" cy="191135"/>
          </a:xfrm>
          <a:prstGeom prst="rect">
            <a:avLst/>
          </a:prstGeom>
        </p:spPr>
      </p:pic>
      <p:sp>
        <p:nvSpPr>
          <p:cNvPr id="4098" name="Rectangle 3"/>
          <p:cNvSpPr>
            <a:spLocks noGrp="1" noRot="1" noChangeArrowheads="1"/>
          </p:cNvSpPr>
          <p:nvPr>
            <p:ph idx="4294967295"/>
            <p:custDataLst>
              <p:tags r:id="rId5"/>
            </p:custDataLst>
          </p:nvPr>
        </p:nvSpPr>
        <p:spPr>
          <a:xfrm>
            <a:off x="971600" y="548680"/>
            <a:ext cx="7560840" cy="6118185"/>
          </a:xfr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algn="l" defTabSz="914400" eaLnBrk="1" hangingPunct="1">
              <a:lnSpc>
                <a:spcPct val="150000"/>
              </a:lnSpc>
              <a:spcBef>
                <a:spcPts val="0"/>
              </a:spcBef>
              <a:buSzTx/>
              <a:buNone/>
              <a:defRPr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zh-CN" altLang="en-US" sz="1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步骤一：进入“郑州轻工业大学教务网络管理系统”</a:t>
            </a:r>
            <a:endParaRPr lang="en-US" altLang="zh-CN" sz="1800" b="1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indent="0" defTabSz="914400" eaLnBrk="1" hangingPunct="1">
              <a:lnSpc>
                <a:spcPct val="150000"/>
              </a:lnSpc>
              <a:spcBef>
                <a:spcPts val="0"/>
              </a:spcBef>
              <a:buNone/>
              <a:defRPr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</a:t>
            </a:r>
            <a:r>
              <a:rPr lang="zh-CN" altLang="en-US" sz="1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方法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：</a:t>
            </a:r>
            <a:r>
              <a:rPr lang="en-US" altLang="zh-CN" sz="1800" b="1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打开</a:t>
            </a:r>
            <a:r>
              <a:rPr lang="en-US" altLang="zh-CN" sz="180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IE，进入学校主页www.zzuli.edu.cn，</a:t>
            </a:r>
            <a:r>
              <a:rPr lang="en-US" altLang="zh-CN" sz="1800" b="1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</a:t>
            </a:r>
            <a:r>
              <a:rPr lang="en-US" altLang="zh-CN" sz="180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页面右下方“智慧门户</a:t>
            </a:r>
            <a:r>
              <a:rPr lang="en-US" altLang="zh-CN" sz="1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”， </a:t>
            </a:r>
            <a:r>
              <a:rPr lang="en-US" altLang="zh-CN" sz="1800" b="1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输入</a:t>
            </a:r>
            <a:r>
              <a:rPr lang="en-US" altLang="zh-CN" sz="180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账号和密码进入智慧校园门户页面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</a:t>
            </a:r>
            <a:r>
              <a:rPr lang="en-US" altLang="zh-CN" sz="1800" b="1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“</a:t>
            </a:r>
            <a:r>
              <a:rPr lang="en-US" altLang="zh-CN" sz="18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办事大厅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 ，</a:t>
            </a:r>
            <a:r>
              <a:rPr lang="en-US" altLang="zh-CN" sz="1800" b="1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</a:t>
            </a:r>
            <a:r>
              <a:rPr lang="en-US" altLang="zh-CN" sz="1800" dirty="0" err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“教务管理系统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直接跳转进入。</a:t>
            </a:r>
            <a:endParaRPr lang="en-US" altLang="zh-CN" sz="1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indent="0" defTabSz="914400" eaLnBrk="1" hangingPunct="1">
              <a:lnSpc>
                <a:spcPct val="150000"/>
              </a:lnSpc>
              <a:spcBef>
                <a:spcPts val="0"/>
              </a:spcBef>
              <a:buNone/>
              <a:defRPr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zh-CN" altLang="en-US" sz="1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</a:t>
            </a:r>
            <a:r>
              <a:rPr lang="zh-CN" altLang="en-US" sz="18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方法</a:t>
            </a:r>
            <a:r>
              <a:rPr lang="en-US" altLang="zh-CN" sz="18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zh-CN" altLang="en-US" sz="1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：</a:t>
            </a:r>
            <a:r>
              <a:rPr lang="zh-CN" altLang="en-US" sz="1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打开</a:t>
            </a:r>
            <a:r>
              <a:rPr lang="en-US" altLang="zh-CN" sz="1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IE</a:t>
            </a:r>
            <a:r>
              <a:rPr lang="zh-CN" altLang="en-US" sz="1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，进入教务管理系统郑州轻工业大学教务管理系统主页</a:t>
            </a:r>
            <a:r>
              <a:rPr lang="en-US" altLang="zh-CN" sz="1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  <a:hlinkClick r:id="rId6"/>
              </a:rPr>
              <a:t>http://jiaowu.zzuli.edu.cn/jwweb/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</a:t>
            </a:r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输入账号密码登录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  <a:endParaRPr lang="en-US" altLang="zh-CN" sz="18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indent="0" defTabSz="914400" eaLnBrk="1" hangingPunct="1">
              <a:lnSpc>
                <a:spcPct val="150000"/>
              </a:lnSpc>
              <a:spcBef>
                <a:spcPts val="0"/>
              </a:spcBef>
              <a:buNone/>
              <a:defRPr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endParaRPr lang="en-US" altLang="zh-CN" sz="18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lvl="0" algn="l" defTabSz="914400" eaLnBrk="1" hangingPunct="1">
              <a:lnSpc>
                <a:spcPct val="150000"/>
              </a:lnSpc>
              <a:spcBef>
                <a:spcPts val="0"/>
              </a:spcBef>
              <a:buSzTx/>
              <a:buFont typeface="Wingdings" panose="05000000000000000000" pitchFamily="2" charset="2"/>
              <a:buChar char="Ø"/>
              <a:defRPr/>
            </a:pPr>
            <a:r>
              <a:rPr lang="zh-CN" altLang="zh-CN" sz="180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浏览器推荐</a:t>
            </a:r>
            <a:r>
              <a:rPr lang="en-US" altLang="zh-CN" sz="1800" b="1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360</a:t>
            </a:r>
            <a:r>
              <a:rPr lang="zh-CN" altLang="en-US" sz="1800" b="1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极速浏览器</a:t>
            </a:r>
            <a:r>
              <a:rPr lang="en-US" altLang="zh-CN" sz="180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</a:t>
            </a:r>
            <a:r>
              <a:rPr lang="zh-CN" altLang="en-US" sz="180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</a:t>
            </a:r>
            <a:r>
              <a:rPr lang="zh-CN" altLang="en-US" sz="1800" b="1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Firefox浏览器     </a:t>
            </a:r>
            <a:r>
              <a:rPr lang="zh-CN" altLang="en-US" sz="180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</a:t>
            </a:r>
            <a:r>
              <a:rPr lang="zh-CN" altLang="en-US" sz="18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如果出现跳转失败或者登录失败，清空所有浏览记录之后重新再试</a:t>
            </a:r>
            <a:r>
              <a:rPr lang="zh-CN" altLang="en-US" sz="180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  <a:endParaRPr lang="zh-CN" altLang="en-US" sz="1800" noProof="0" dirty="0">
              <a:ln>
                <a:noFill/>
              </a:ln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lvl="0" algn="l" defTabSz="914400" eaLnBrk="1" hangingPunct="1">
              <a:lnSpc>
                <a:spcPct val="150000"/>
              </a:lnSpc>
              <a:spcBef>
                <a:spcPts val="0"/>
              </a:spcBef>
              <a:buSzTx/>
              <a:buFont typeface="Wingdings" panose="05000000000000000000" pitchFamily="2" charset="2"/>
              <a:buChar char="Ø"/>
              <a:defRPr/>
            </a:pPr>
            <a:r>
              <a:rPr lang="zh-CN" altLang="en-US" sz="1800" b="1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如果智慧校园门户和教务管理系统密码忘记</a:t>
            </a:r>
            <a:endParaRPr lang="en-US" altLang="zh-CN" sz="1800" b="1" noProof="0" dirty="0">
              <a:ln>
                <a:noFill/>
              </a:ln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indent="354330" algn="l" defTabSz="914400" eaLnBrk="1" hangingPunct="1">
              <a:lnSpc>
                <a:spcPct val="150000"/>
              </a:lnSpc>
              <a:spcBef>
                <a:spcPts val="0"/>
              </a:spcBef>
              <a:buSzTx/>
              <a:buNone/>
              <a:defRPr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zh-CN" altLang="en-US" sz="180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可以自行通过手机号找回，未绑定手机号的学生，智慧门户密码信息化管理中心可以更改，教务管理系统密码学院教务员也可以更改。</a:t>
            </a:r>
            <a:endParaRPr lang="en-US" altLang="zh-CN" sz="1800" b="1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indent="0" algn="l" defTabSz="914400" eaLnBrk="1" hangingPunct="1">
              <a:lnSpc>
                <a:spcPct val="150000"/>
              </a:lnSpc>
              <a:spcBef>
                <a:spcPts val="0"/>
              </a:spcBef>
              <a:buSzTx/>
              <a:buNone/>
              <a:defRPr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en-US" altLang="zh-CN" sz="1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endParaRPr lang="en-US" altLang="zh-CN" sz="2000" b="1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algn="l" defTabSz="914400" eaLnBrk="1" hangingPunct="1">
              <a:lnSpc>
                <a:spcPct val="150000"/>
              </a:lnSpc>
              <a:buSzTx/>
              <a:buNone/>
              <a:defRPr/>
            </a:pPr>
            <a:endParaRPr lang="en-US" altLang="zh-CN" sz="2000" b="1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algn="l" defTabSz="914400" eaLnBrk="1" hangingPunct="1">
              <a:lnSpc>
                <a:spcPct val="150000"/>
              </a:lnSpc>
              <a:buSzTx/>
              <a:buNone/>
              <a:defRPr/>
            </a:pPr>
            <a:r>
              <a:rPr lang="en-US" altLang="zh-CN" sz="2000" b="1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          </a:t>
            </a:r>
            <a:endParaRPr lang="en-US" altLang="zh-CN" sz="2000" b="1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86262" y="3471915"/>
            <a:ext cx="371475" cy="3238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04248" y="3471915"/>
            <a:ext cx="371475" cy="333375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自然&#10;&#10;描述已自动生成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"/>
          <a:stretch>
            <a:fillRect/>
          </a:stretch>
        </p:blipFill>
        <p:spPr>
          <a:xfrm>
            <a:off x="0" y="0"/>
            <a:ext cx="9144000" cy="191135"/>
          </a:xfrm>
          <a:prstGeom prst="rect">
            <a:avLst/>
          </a:prstGeom>
        </p:spPr>
      </p:pic>
      <p:pic>
        <p:nvPicPr>
          <p:cNvPr id="16" name="图片 15" descr="图片包含 自然&#10;&#10;描述已自动生成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666865"/>
            <a:ext cx="9144000" cy="191135"/>
          </a:xfrm>
          <a:prstGeom prst="rect">
            <a:avLst/>
          </a:prstGeom>
        </p:spPr>
      </p:pic>
      <p:sp>
        <p:nvSpPr>
          <p:cNvPr id="4098" name="Rectangle 3"/>
          <p:cNvSpPr>
            <a:spLocks noGrp="1" noRot="1" noChangeArrowheads="1"/>
          </p:cNvSpPr>
          <p:nvPr>
            <p:ph idx="4294967295"/>
            <p:custDataLst>
              <p:tags r:id="rId5"/>
            </p:custDataLst>
          </p:nvPr>
        </p:nvSpPr>
        <p:spPr>
          <a:xfrm>
            <a:off x="900113" y="692696"/>
            <a:ext cx="7488238" cy="4248472"/>
          </a:xfr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defTabSz="914400" eaLnBrk="1" hangingPunct="1">
              <a:lnSpc>
                <a:spcPct val="150000"/>
              </a:lnSpc>
              <a:spcBef>
                <a:spcPts val="0"/>
              </a:spcBef>
              <a:buNone/>
              <a:defRPr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zh-CN" altLang="en-US" sz="1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步骤二</a:t>
            </a:r>
            <a:r>
              <a:rPr lang="en-US" altLang="zh-CN" sz="1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zh-CN" altLang="en-US" sz="1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：进入“网上评教”</a:t>
            </a:r>
            <a:endParaRPr lang="en-US" altLang="zh-CN" sz="1800" b="1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indent="720725" algn="l" defTabSz="914400" eaLnBrk="1" hangingPunct="1">
              <a:lnSpc>
                <a:spcPct val="150000"/>
              </a:lnSpc>
              <a:spcBef>
                <a:spcPts val="0"/>
              </a:spcBef>
              <a:buSzTx/>
              <a:buNone/>
              <a:defRPr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en-US" altLang="zh-CN" sz="1800" b="1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</a:t>
            </a:r>
            <a:r>
              <a:rPr lang="zh-CN" altLang="en-US" sz="1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教务网络管理系统</a:t>
            </a:r>
            <a:r>
              <a:rPr lang="en-US" altLang="zh-CN" sz="1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页面左侧“网上评教”栏目，</a:t>
            </a:r>
            <a:r>
              <a:rPr lang="en-US" altLang="zh-CN" sz="1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选择</a:t>
            </a:r>
            <a:r>
              <a:rPr lang="en-US" altLang="zh-CN" sz="1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“提交教学评价表”，</a:t>
            </a:r>
            <a:r>
              <a:rPr lang="en-US" altLang="zh-CN" sz="180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需要评价的课程和教师等栏目自动显示出来</a:t>
            </a:r>
            <a:r>
              <a:rPr lang="zh-CN" altLang="en-US" sz="1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  <a:endParaRPr lang="en-US" altLang="zh-CN" sz="18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indent="0" algn="l" defTabSz="914400" eaLnBrk="1" hangingPunct="1">
              <a:lnSpc>
                <a:spcPct val="150000"/>
              </a:lnSpc>
              <a:spcBef>
                <a:spcPts val="0"/>
              </a:spcBef>
              <a:buSzTx/>
              <a:buNone/>
              <a:defRPr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endParaRPr lang="en-US" altLang="zh-CN" sz="1800" b="1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indent="0" algn="l" defTabSz="914400" eaLnBrk="1" hangingPunct="1">
              <a:lnSpc>
                <a:spcPct val="150000"/>
              </a:lnSpc>
              <a:spcBef>
                <a:spcPts val="0"/>
              </a:spcBef>
              <a:buSzTx/>
              <a:buNone/>
              <a:defRPr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zh-CN" altLang="en-US" sz="1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步骤三</a:t>
            </a:r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：进入“评教打分”</a:t>
            </a:r>
            <a:endParaRPr lang="en-US" altLang="zh-CN" sz="1800" b="1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indent="720725" algn="l" defTabSz="914400" eaLnBrk="1" hangingPunct="1">
              <a:lnSpc>
                <a:spcPct val="150000"/>
              </a:lnSpc>
              <a:spcBef>
                <a:spcPts val="0"/>
              </a:spcBef>
              <a:buSzTx/>
              <a:buNone/>
              <a:defRPr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en-US" altLang="zh-CN" sz="180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根据相关要求给所有的任课教师打分</a:t>
            </a:r>
            <a:r>
              <a:rPr lang="zh-CN" altLang="en-US" sz="1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  <a:endParaRPr lang="en-US" altLang="zh-CN" sz="18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indent="720725" algn="l" defTabSz="914400" eaLnBrk="1" hangingPunct="1">
              <a:lnSpc>
                <a:spcPct val="150000"/>
              </a:lnSpc>
              <a:spcBef>
                <a:spcPts val="0"/>
              </a:spcBef>
              <a:buSzTx/>
              <a:buNone/>
              <a:defRPr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zh-CN" altLang="en-US" sz="18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注意</a:t>
            </a:r>
            <a:r>
              <a:rPr lang="zh-CN" altLang="en-US" sz="1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：</a:t>
            </a:r>
            <a:r>
              <a:rPr lang="en-US" altLang="zh-CN" sz="1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</a:t>
            </a:r>
            <a:r>
              <a:rPr lang="en-US" altLang="zh-CN" sz="180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对老师的意见和建议”栏内容不能空白，否则不能提交；如果没有意见和建议，必须</a:t>
            </a:r>
            <a:r>
              <a:rPr lang="zh-CN" altLang="en-US" sz="1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填写</a:t>
            </a:r>
            <a:r>
              <a:rPr lang="en-US" altLang="zh-CN" sz="1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“无” </a:t>
            </a:r>
            <a:r>
              <a:rPr lang="en-US" altLang="zh-CN" sz="180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才能提交</a:t>
            </a:r>
            <a:r>
              <a:rPr lang="zh-CN" altLang="en-US" sz="1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</a:t>
            </a:r>
            <a:r>
              <a:rPr lang="en-US" altLang="zh-CN" sz="1800" b="1" noProof="0" dirty="0" err="1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打完分后点“保存”提交即可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  <a:endParaRPr lang="en-US" altLang="zh-CN" sz="2000" b="1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algn="l" defTabSz="914400" eaLnBrk="1" hangingPunct="1">
              <a:lnSpc>
                <a:spcPct val="150000"/>
              </a:lnSpc>
              <a:buSzTx/>
              <a:buNone/>
              <a:defRPr/>
            </a:pPr>
            <a:r>
              <a:rPr lang="en-US" altLang="zh-CN" sz="2000" b="1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      </a:t>
            </a:r>
            <a:endParaRPr lang="en-US" altLang="zh-CN" sz="2000" b="1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自然&#10;&#10;描述已自动生成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"/>
          <a:stretch>
            <a:fillRect/>
          </a:stretch>
        </p:blipFill>
        <p:spPr>
          <a:xfrm>
            <a:off x="0" y="0"/>
            <a:ext cx="9144000" cy="191135"/>
          </a:xfrm>
          <a:prstGeom prst="rect">
            <a:avLst/>
          </a:prstGeom>
        </p:spPr>
      </p:pic>
      <p:pic>
        <p:nvPicPr>
          <p:cNvPr id="16" name="图片 15" descr="图片包含 自然&#10;&#10;描述已自动生成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666865"/>
            <a:ext cx="9144000" cy="19113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347864" y="3063354"/>
            <a:ext cx="473427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b="1" dirty="0" err="1">
                <a:latin typeface="华文仿宋" panose="02010600040101010101" pitchFamily="2" charset="-122"/>
                <a:ea typeface="华文仿宋" panose="02010600040101010101" pitchFamily="2" charset="-122"/>
                <a:cs typeface="微软雅黑" panose="020B0503020204020204" charset="-122"/>
                <a:sym typeface="+mn-ea"/>
              </a:rPr>
              <a:t>具体操作</a:t>
            </a:r>
            <a:endParaRPr lang="zh-CN" altLang="en-US" sz="44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自然&#10;&#10;描述已自动生成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"/>
          <a:stretch>
            <a:fillRect/>
          </a:stretch>
        </p:blipFill>
        <p:spPr>
          <a:xfrm>
            <a:off x="0" y="0"/>
            <a:ext cx="9144000" cy="191135"/>
          </a:xfrm>
          <a:prstGeom prst="rect">
            <a:avLst/>
          </a:prstGeom>
        </p:spPr>
      </p:pic>
      <p:pic>
        <p:nvPicPr>
          <p:cNvPr id="16" name="图片 15" descr="图片包含 自然&#10;&#10;描述已自动生成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666865"/>
            <a:ext cx="9144000" cy="191135"/>
          </a:xfrm>
          <a:prstGeom prst="rect">
            <a:avLst/>
          </a:prstGeom>
        </p:spPr>
      </p:pic>
      <p:sp>
        <p:nvSpPr>
          <p:cNvPr id="7170" name="Rectangle 3"/>
          <p:cNvSpPr>
            <a:spLocks noGrp="1" noRot="1"/>
          </p:cNvSpPr>
          <p:nvPr>
            <p:ph type="body" idx="4294967295"/>
          </p:nvPr>
        </p:nvSpPr>
        <p:spPr>
          <a:xfrm>
            <a:off x="250825" y="333375"/>
            <a:ext cx="8713788" cy="576263"/>
          </a:xfrm>
          <a:noFill/>
          <a:ln w="9525"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 algn="l" defTabSz="914400" eaLnBrk="1" hangingPunct="1">
              <a:lnSpc>
                <a:spcPct val="150000"/>
              </a:lnSpc>
              <a:spcBef>
                <a:spcPts val="0"/>
              </a:spcBef>
              <a:buSzTx/>
              <a:buNone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en-US" altLang="zh-CN" sz="1800" b="1" kern="1200" dirty="0">
                <a:solidFill>
                  <a:schemeClr val="dk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1.</a:t>
            </a:r>
            <a:r>
              <a:rPr lang="zh-CN" altLang="en-US" sz="1800" b="1" kern="1200" dirty="0">
                <a:solidFill>
                  <a:schemeClr val="dk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进入“郑州轻工业大学教务网络管理系统”</a:t>
            </a:r>
            <a:endParaRPr lang="en-US" altLang="zh-CN" sz="1800" b="1" kern="1200" dirty="0">
              <a:solidFill>
                <a:schemeClr val="dk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indent="0" algn="l" defTabSz="914400" eaLnBrk="1" hangingPunct="1">
              <a:lnSpc>
                <a:spcPct val="150000"/>
              </a:lnSpc>
              <a:spcBef>
                <a:spcPts val="0"/>
              </a:spcBef>
              <a:buSzTx/>
              <a:buNone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zh-CN" altLang="en-US" sz="1800" b="1" kern="12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方法</a:t>
            </a:r>
            <a:r>
              <a:rPr lang="en-US" altLang="zh-CN" sz="1800" b="1" kern="12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</a:t>
            </a:r>
            <a:r>
              <a:rPr lang="zh-CN" altLang="en-US" sz="1800" b="1" kern="1200" dirty="0">
                <a:solidFill>
                  <a:schemeClr val="dk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：</a:t>
            </a:r>
            <a:r>
              <a:rPr lang="en-US" altLang="zh-CN" sz="1800" b="1" kern="1200" dirty="0">
                <a:solidFill>
                  <a:schemeClr val="dk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进入学校主页www.zzuli.edu.cn，点击页面右下方“</a:t>
            </a:r>
            <a:r>
              <a:rPr lang="en-US" altLang="zh-CN" sz="1800" b="1" kern="1200" dirty="0" err="1">
                <a:solidFill>
                  <a:schemeClr val="dk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智慧门户</a:t>
            </a:r>
            <a:r>
              <a:rPr lang="en-US" altLang="zh-CN" sz="1800" b="1" kern="1200" dirty="0">
                <a:solidFill>
                  <a:schemeClr val="dk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”，</a:t>
            </a:r>
            <a:r>
              <a:rPr lang="en-US" altLang="zh-CN" sz="1800" b="1" kern="1200" dirty="0" err="1">
                <a:solidFill>
                  <a:schemeClr val="dk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然后输入账号和密码进入智慧校园门户页面</a:t>
            </a:r>
            <a:r>
              <a:rPr lang="en-US" altLang="zh-CN" sz="1800" b="1" kern="1200" dirty="0">
                <a:solidFill>
                  <a:schemeClr val="dk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  <a:endParaRPr lang="en-US" altLang="zh-CN" sz="2400" b="1" kern="1200" dirty="0">
              <a:solidFill>
                <a:schemeClr val="accent1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7171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528" y="1730539"/>
            <a:ext cx="8497639" cy="45977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2" name="AutoShape 5"/>
          <p:cNvSpPr/>
          <p:nvPr>
            <p:custDataLst>
              <p:tags r:id="rId6"/>
            </p:custDataLst>
          </p:nvPr>
        </p:nvSpPr>
        <p:spPr>
          <a:xfrm>
            <a:off x="4211960" y="1556792"/>
            <a:ext cx="2448272" cy="927012"/>
          </a:xfrm>
          <a:prstGeom prst="wedgeEllipseCallout">
            <a:avLst>
              <a:gd name="adj1" fmla="val -40963"/>
              <a:gd name="adj2" fmla="val 79019"/>
            </a:avLst>
          </a:prstGeom>
          <a:solidFill>
            <a:schemeClr val="accent1"/>
          </a:solidFill>
          <a:ln w="12700" cap="sq" cmpd="sng">
            <a:solidFill>
              <a:schemeClr val="dk1"/>
            </a:solidFill>
            <a:prstDash val="solid"/>
            <a:miter/>
            <a:headEnd type="none" w="sm" len="sm"/>
            <a:tailEnd type="none" w="sm" len="sm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500" b="1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点击此处“办事大厅”然后点击“教务网络管理系统”</a:t>
            </a:r>
            <a:endParaRPr lang="zh-CN" altLang="en-US" sz="1500" b="1" dirty="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7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自然&#10;&#10;描述已自动生成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"/>
          <a:stretch>
            <a:fillRect/>
          </a:stretch>
        </p:blipFill>
        <p:spPr>
          <a:xfrm>
            <a:off x="0" y="0"/>
            <a:ext cx="9144000" cy="191135"/>
          </a:xfrm>
          <a:prstGeom prst="rect">
            <a:avLst/>
          </a:prstGeom>
        </p:spPr>
      </p:pic>
      <p:pic>
        <p:nvPicPr>
          <p:cNvPr id="16" name="图片 15" descr="图片包含 自然&#10;&#10;描述已自动生成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666865"/>
            <a:ext cx="9144000" cy="191135"/>
          </a:xfrm>
          <a:prstGeom prst="rect">
            <a:avLst/>
          </a:prstGeom>
        </p:spPr>
      </p:pic>
      <p:sp>
        <p:nvSpPr>
          <p:cNvPr id="7170" name="Rectangle 3"/>
          <p:cNvSpPr>
            <a:spLocks noGrp="1" noRot="1"/>
          </p:cNvSpPr>
          <p:nvPr>
            <p:ph type="body" idx="4294967295"/>
          </p:nvPr>
        </p:nvSpPr>
        <p:spPr>
          <a:xfrm>
            <a:off x="250825" y="333375"/>
            <a:ext cx="8713788" cy="576263"/>
          </a:xfrm>
          <a:noFill/>
          <a:ln w="9525"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defTabSz="914400" eaLnBrk="1" hangingPunct="1">
              <a:lnSpc>
                <a:spcPct val="150000"/>
              </a:lnSpc>
              <a:spcBef>
                <a:spcPts val="0"/>
              </a:spcBef>
              <a:buNone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en-US" altLang="zh-CN" sz="1800" b="1" kern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</a:t>
            </a:r>
            <a:r>
              <a:rPr lang="zh-CN" altLang="en-US" sz="1800" b="1" kern="12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方法</a:t>
            </a:r>
            <a:r>
              <a:rPr lang="en-US" altLang="zh-CN" sz="1800" b="1" kern="12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zh-CN" altLang="en-US" sz="1800" b="1" kern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：</a:t>
            </a:r>
            <a:r>
              <a:rPr lang="zh-CN" altLang="en-US" sz="1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打开</a:t>
            </a:r>
            <a:r>
              <a:rPr lang="en-US" altLang="zh-CN" sz="1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IE</a:t>
            </a:r>
            <a:r>
              <a:rPr lang="zh-CN" altLang="en-US" sz="1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，进入教务管理系统郑州轻工业大学教务管理系统主页</a:t>
            </a:r>
            <a:r>
              <a:rPr lang="en-US" altLang="zh-CN" sz="1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  <a:hlinkClick r:id="rId5"/>
              </a:rPr>
              <a:t>http://jiaowu.</a:t>
            </a:r>
            <a:r>
              <a:rPr lang="en-US" altLang="zh-CN" sz="1800" b="1" dirty="0">
                <a:solidFill>
                  <a:schemeClr val="dk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  <a:hlinkClick r:id="rId5"/>
              </a:rPr>
              <a:t>zzuli</a:t>
            </a:r>
            <a:r>
              <a:rPr lang="en-US" altLang="zh-CN" sz="1800" b="1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  <a:hlinkClick r:id="rId5"/>
              </a:rPr>
              <a:t>.edu.cn/jwweb/</a:t>
            </a:r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，然后输入账号密码。</a:t>
            </a:r>
            <a:endParaRPr lang="en-US" altLang="zh-CN" sz="1800" b="1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0" lvl="0" indent="0" algn="l" defTabSz="914400" eaLnBrk="1" hangingPunct="1">
              <a:lnSpc>
                <a:spcPct val="150000"/>
              </a:lnSpc>
              <a:spcBef>
                <a:spcPts val="0"/>
              </a:spcBef>
              <a:buSzTx/>
              <a:buNone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endParaRPr lang="en-US" altLang="zh-CN" sz="2400" b="1" kern="1200" dirty="0">
              <a:solidFill>
                <a:schemeClr val="accent1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7"/>
          <a:srcRect t="3783" r="1176" b="5202"/>
          <a:stretch>
            <a:fillRect/>
          </a:stretch>
        </p:blipFill>
        <p:spPr>
          <a:xfrm>
            <a:off x="222739" y="1340768"/>
            <a:ext cx="8640445" cy="4860290"/>
          </a:xfrm>
          <a:prstGeom prst="rect">
            <a:avLst/>
          </a:prstGeom>
        </p:spPr>
      </p:pic>
      <p:sp>
        <p:nvSpPr>
          <p:cNvPr id="7172" name="AutoShape 5"/>
          <p:cNvSpPr/>
          <p:nvPr>
            <p:custDataLst>
              <p:tags r:id="rId8"/>
            </p:custDataLst>
          </p:nvPr>
        </p:nvSpPr>
        <p:spPr>
          <a:xfrm>
            <a:off x="2051720" y="2204864"/>
            <a:ext cx="1570795" cy="670151"/>
          </a:xfrm>
          <a:prstGeom prst="wedgeEllipseCallout">
            <a:avLst>
              <a:gd name="adj1" fmla="val -40963"/>
              <a:gd name="adj2" fmla="val 79019"/>
            </a:avLst>
          </a:prstGeom>
          <a:solidFill>
            <a:schemeClr val="accent1"/>
          </a:solidFill>
          <a:ln w="12700" cap="sq" cmpd="sng">
            <a:solidFill>
              <a:schemeClr val="dk1"/>
            </a:solidFill>
            <a:prstDash val="solid"/>
            <a:miter/>
            <a:headEnd type="none" w="sm" len="sm"/>
            <a:tailEnd type="none" w="sm" len="sm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500" b="1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输入账号密码登录</a:t>
            </a:r>
            <a:endParaRPr lang="zh-CN" altLang="en-US" sz="1500" b="1" dirty="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9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自然&#10;&#10;描述已自动生成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"/>
          <a:stretch>
            <a:fillRect/>
          </a:stretch>
        </p:blipFill>
        <p:spPr>
          <a:xfrm>
            <a:off x="0" y="0"/>
            <a:ext cx="9144000" cy="191135"/>
          </a:xfrm>
          <a:prstGeom prst="rect">
            <a:avLst/>
          </a:prstGeom>
        </p:spPr>
      </p:pic>
      <p:pic>
        <p:nvPicPr>
          <p:cNvPr id="16" name="图片 15" descr="图片包含 自然&#10;&#10;描述已自动生成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666865"/>
            <a:ext cx="9144000" cy="191135"/>
          </a:xfrm>
          <a:prstGeom prst="rect">
            <a:avLst/>
          </a:prstGeom>
        </p:spPr>
      </p:pic>
      <p:sp>
        <p:nvSpPr>
          <p:cNvPr id="80486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611188" y="115888"/>
            <a:ext cx="8064500" cy="896938"/>
          </a:xfr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lvl="0" indent="0" algn="l" defTabSz="914400" eaLnBrk="1" hangingPunct="1">
              <a:lnSpc>
                <a:spcPct val="150000"/>
              </a:lnSpc>
              <a:spcBef>
                <a:spcPts val="0"/>
              </a:spcBef>
              <a:buClr>
                <a:schemeClr val="hlink"/>
              </a:buClr>
              <a:buSzTx/>
              <a:buFont typeface="Wingdings" panose="05000000000000000000" pitchFamily="2" charset="2"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en-US" altLang="zh-CN" sz="1800" spc="150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</a:t>
            </a:r>
            <a:r>
              <a:rPr lang="zh-CN" altLang="en-US" sz="1800" spc="150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进入“网上评教”</a:t>
            </a:r>
            <a:r>
              <a:rPr lang="en-US" altLang="zh-CN" sz="1800" spc="150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--</a:t>
            </a:r>
            <a:r>
              <a:rPr lang="en-US" altLang="zh-CN" sz="1800" spc="150" dirty="0" err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教务网络管理系统</a:t>
            </a:r>
            <a:r>
              <a:rPr lang="en-US" altLang="zh-CN" sz="1800" spc="150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endParaRPr lang="en-US" altLang="zh-CN" sz="1800" spc="150" dirty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8195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460" y="908685"/>
            <a:ext cx="8575675" cy="4264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0" name="AutoShape 6"/>
          <p:cNvSpPr/>
          <p:nvPr>
            <p:custDataLst>
              <p:tags r:id="rId6"/>
            </p:custDataLst>
          </p:nvPr>
        </p:nvSpPr>
        <p:spPr>
          <a:xfrm>
            <a:off x="1115695" y="3573145"/>
            <a:ext cx="3190875" cy="1050290"/>
          </a:xfrm>
          <a:prstGeom prst="wedgeEllipseCallout">
            <a:avLst>
              <a:gd name="adj1" fmla="val -42319"/>
              <a:gd name="adj2" fmla="val -80708"/>
            </a:avLst>
          </a:prstGeom>
          <a:solidFill>
            <a:schemeClr val="accent1"/>
          </a:solidFill>
          <a:ln w="12700" cap="sq" cmpd="sng">
            <a:solidFill>
              <a:schemeClr val="dk1"/>
            </a:solidFill>
            <a:prstDash val="solid"/>
            <a:miter/>
            <a:headEnd type="none" w="sm" len="sm"/>
            <a:tailEnd type="none" w="sm" len="sm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ts val="25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800" b="1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点击此处</a:t>
            </a:r>
            <a:endParaRPr lang="zh-CN" altLang="en-US" sz="1800" b="1" dirty="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lvl="0" indent="0" algn="ctr" eaLnBrk="1" hangingPunct="1">
              <a:lnSpc>
                <a:spcPts val="2500"/>
              </a:lnSpc>
              <a:spcBef>
                <a:spcPct val="0"/>
              </a:spcBef>
              <a:buClrTx/>
              <a:buFontTx/>
              <a:buNone/>
            </a:pPr>
            <a:r>
              <a:rPr lang="zh-CN" altLang="en-US" sz="1800" b="1" dirty="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（“网上评教”）</a:t>
            </a:r>
            <a:endParaRPr lang="zh-CN" altLang="en-US" sz="1800" b="1" dirty="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lvl="0" indent="0" algn="ctr" eaLnBrk="1" hangingPunct="1">
              <a:spcBef>
                <a:spcPct val="0"/>
              </a:spcBef>
              <a:buClrTx/>
              <a:buFontTx/>
              <a:buNone/>
            </a:pPr>
            <a:endParaRPr lang="zh-CN" altLang="en-US" sz="18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自然&#10;&#10;描述已自动生成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"/>
          <a:stretch>
            <a:fillRect/>
          </a:stretch>
        </p:blipFill>
        <p:spPr>
          <a:xfrm>
            <a:off x="0" y="0"/>
            <a:ext cx="9144000" cy="191135"/>
          </a:xfrm>
          <a:prstGeom prst="rect">
            <a:avLst/>
          </a:prstGeom>
        </p:spPr>
      </p:pic>
      <p:pic>
        <p:nvPicPr>
          <p:cNvPr id="16" name="图片 15" descr="图片包含 自然&#10;&#10;描述已自动生成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666865"/>
            <a:ext cx="9144000" cy="191135"/>
          </a:xfrm>
          <a:prstGeom prst="rect">
            <a:avLst/>
          </a:prstGeom>
        </p:spPr>
      </p:pic>
      <p:sp>
        <p:nvSpPr>
          <p:cNvPr id="80589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68313" y="260350"/>
            <a:ext cx="8540750" cy="576263"/>
          </a:xfr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lvl="0" indent="0" algn="l" defTabSz="914400" eaLnBrk="1" hangingPunct="1">
              <a:lnSpc>
                <a:spcPct val="150000"/>
              </a:lnSpc>
              <a:spcBef>
                <a:spcPts val="0"/>
              </a:spcBef>
              <a:buClr>
                <a:schemeClr val="hlink"/>
              </a:buClr>
              <a:buSzTx/>
              <a:buFont typeface="Wingdings" panose="05000000000000000000" pitchFamily="2" charset="2"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en-US" altLang="zh-CN" sz="1800" spc="150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3.</a:t>
            </a:r>
            <a:r>
              <a:rPr lang="zh-CN" altLang="en-US" sz="1800" spc="150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进入“评教打分”</a:t>
            </a:r>
            <a:r>
              <a:rPr lang="en-US" altLang="zh-CN" sz="1800" spc="150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--</a:t>
            </a:r>
            <a:r>
              <a:rPr lang="en-US" altLang="zh-CN" sz="1800" spc="150" dirty="0" err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</a:t>
            </a:r>
            <a:r>
              <a:rPr lang="en-US" altLang="zh-CN" sz="1800" spc="150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“提交教学评价表”</a:t>
            </a:r>
            <a:endParaRPr lang="en-US" altLang="zh-CN" sz="1800" spc="150" dirty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9219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2890" y="852488"/>
            <a:ext cx="8576945" cy="58273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0" name="AutoShape 6"/>
          <p:cNvSpPr/>
          <p:nvPr>
            <p:custDataLst>
              <p:tags r:id="rId6"/>
            </p:custDataLst>
          </p:nvPr>
        </p:nvSpPr>
        <p:spPr>
          <a:xfrm>
            <a:off x="971550" y="4076701"/>
            <a:ext cx="2016274" cy="792460"/>
          </a:xfrm>
          <a:prstGeom prst="wedgeEllipseCallout">
            <a:avLst>
              <a:gd name="adj1" fmla="val -42319"/>
              <a:gd name="adj2" fmla="val -80708"/>
            </a:avLst>
          </a:prstGeom>
          <a:solidFill>
            <a:schemeClr val="accent1"/>
          </a:solidFill>
          <a:ln w="12700" cap="sq" cmpd="sng">
            <a:solidFill>
              <a:schemeClr val="dk1"/>
            </a:solidFill>
            <a:prstDash val="solid"/>
            <a:miter/>
            <a:headEnd type="none" w="sm" len="sm"/>
            <a:tailEnd type="none" w="sm" len="sm"/>
          </a:ln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5000"/>
              <a:buFont typeface="Wingdings" panose="05000000000000000000" pitchFamily="2" charset="2"/>
              <a:buChar char="Ø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 2" panose="05020102010507070707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FontTx/>
              <a:buNone/>
            </a:pPr>
            <a:r>
              <a:rPr lang="zh-CN" altLang="en-US" sz="15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点击“提交教学评价表”</a:t>
            </a:r>
            <a:endParaRPr lang="zh-CN" altLang="en-US" sz="15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图片包含 自然&#10;&#10;描述已自动生成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3"/>
          <a:stretch>
            <a:fillRect/>
          </a:stretch>
        </p:blipFill>
        <p:spPr>
          <a:xfrm>
            <a:off x="0" y="0"/>
            <a:ext cx="9144000" cy="191135"/>
          </a:xfrm>
          <a:prstGeom prst="rect">
            <a:avLst/>
          </a:prstGeom>
        </p:spPr>
      </p:pic>
      <p:pic>
        <p:nvPicPr>
          <p:cNvPr id="16" name="图片 15" descr="图片包含 自然&#10;&#10;描述已自动生成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6666865"/>
            <a:ext cx="9144000" cy="191135"/>
          </a:xfrm>
          <a:prstGeom prst="rect">
            <a:avLst/>
          </a:prstGeom>
        </p:spPr>
      </p:pic>
      <p:sp>
        <p:nvSpPr>
          <p:cNvPr id="805890" name="Rectangle 2"/>
          <p:cNvSpPr>
            <a:spLocks noGrp="1" noRot="1" noChangeArrowheads="1"/>
          </p:cNvSpPr>
          <p:nvPr>
            <p:ph type="title" idx="4294967295"/>
            <p:custDataLst>
              <p:tags r:id="rId5"/>
            </p:custDataLst>
          </p:nvPr>
        </p:nvSpPr>
        <p:spPr>
          <a:xfrm>
            <a:off x="164465" y="121920"/>
            <a:ext cx="8811260" cy="1656715"/>
          </a:xfr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lvl="0" indent="628650" algn="l" defTabSz="914400" eaLnBrk="1" hangingPunct="1">
              <a:lnSpc>
                <a:spcPct val="150000"/>
              </a:lnSpc>
              <a:spcBef>
                <a:spcPts val="0"/>
              </a:spcBef>
              <a:buClr>
                <a:schemeClr val="hlink"/>
              </a:buClr>
              <a:buSzTx/>
              <a:buFont typeface="Wingdings" panose="05000000000000000000" pitchFamily="2" charset="2"/>
              <a:extLst>
                <a:ext uri="{35155182-B16C-46BC-9424-99874614C6A1}">
                  <wpsdc:marlchars xmlns:wpsdc="http://www.wps.cn/officeDocument/2017/drawingmlCustomData" val="0" checksum="0"/>
                </a:ext>
              </a:extLst>
            </a:pPr>
            <a:r>
              <a:rPr lang="en-US" altLang="zh-CN" sz="1600" kern="1000" spc="0" dirty="0" err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点击</a:t>
            </a:r>
            <a:r>
              <a:rPr lang="en-US" altLang="zh-CN" sz="1600" kern="1000" spc="0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“提交教学评价表”后， 评价轮次、评价指标、需要评价的课程和教师等栏目会</a:t>
            </a:r>
            <a:r>
              <a:rPr lang="zh-CN" altLang="zh-CN" sz="1600" kern="1000" spc="0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自</a:t>
            </a:r>
            <a:r>
              <a:rPr lang="en-US" altLang="zh-CN" sz="1600" kern="1000" spc="0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动显示。然后根据评价指标在对应的课程和教师后面的“总评价分”栏中按照90分以上（含）和90分以下两个分数段打分，并且</a:t>
            </a:r>
            <a:r>
              <a:rPr lang="en-US" altLang="zh-CN" sz="1600" kern="1000" spc="0" dirty="0">
                <a:solidFill>
                  <a:srgbClr val="FF0000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“对老师的意见和建议”栏内容不能空白，否则不能提交，如果没有意见和建议，须写一个“无”在里面，才能提交</a:t>
            </a:r>
            <a:r>
              <a:rPr lang="en-US" altLang="zh-CN" sz="1600" kern="1000" spc="0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  <a:endParaRPr lang="en-US" altLang="zh-CN" sz="1600" kern="1000" spc="0" dirty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10243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1460" y="1793875"/>
            <a:ext cx="8617585" cy="39173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30" name="AutoShape 5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295705" y="4503475"/>
            <a:ext cx="2558231" cy="1495032"/>
          </a:xfrm>
          <a:prstGeom prst="wedgeEllipseCallout">
            <a:avLst>
              <a:gd name="adj1" fmla="val -69551"/>
              <a:gd name="adj2" fmla="val -11572"/>
            </a:avLst>
          </a:prstGeom>
          <a:solidFill>
            <a:schemeClr val="accent1"/>
          </a:solidFill>
          <a:ln w="12700" cap="sq">
            <a:solidFill>
              <a:schemeClr val="dk1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此处内容不能空白，否则不能提交；如果无意见和建议，须写一个“无”在里面，才能提交</a:t>
            </a:r>
            <a:endParaRPr kumimoji="0" lang="zh-CN" altLang="en-US" sz="15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226" name="AutoShape 5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187624" y="4862973"/>
            <a:ext cx="2736304" cy="1151408"/>
          </a:xfrm>
          <a:prstGeom prst="wedgeEllipseCallout">
            <a:avLst>
              <a:gd name="adj1" fmla="val 71296"/>
              <a:gd name="adj2" fmla="val -68477"/>
            </a:avLst>
          </a:prstGeom>
          <a:solidFill>
            <a:schemeClr val="accent1"/>
          </a:solidFill>
          <a:ln w="12700" cap="sq">
            <a:solidFill>
              <a:schemeClr val="dk1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5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90</a:t>
            </a: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分以上（含）的课程数，不能超过总课程数的</a:t>
            </a:r>
            <a:r>
              <a:rPr lang="en-US" altLang="zh-CN" sz="15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1/3</a:t>
            </a:r>
            <a:endParaRPr kumimoji="0" lang="zh-CN" altLang="en-US" sz="15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9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2"/>
  <p:tag name="KSO_WM_UNIT_LAYERLEVEL" val="1"/>
  <p:tag name="KSO_WM_TAG_VERSION" val="1.0"/>
  <p:tag name="KSO_WM_BEAUTIFY_FLAG" val="#wm#"/>
  <p:tag name="KSO_WM_SLIDE_BACKGROUND_TYPE" val="belt"/>
  <p:tag name="KSO_WM_UNIT_TYPE" val="i"/>
  <p:tag name="KSO_WM_UNIT_INDEX" val="2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3"/>
  <p:tag name="KSO_WM_UNIT_LAYERLEVEL" val="1"/>
  <p:tag name="KSO_WM_TAG_VERSION" val="1.0"/>
  <p:tag name="KSO_WM_BEAUTIFY_FLAG" val="#wm#"/>
  <p:tag name="KSO_WM_SLIDE_BACKGROUND_TYPE" val="belt"/>
  <p:tag name="KSO_WM_UNIT_TYPE" val="i"/>
  <p:tag name="KSO_WM_UNIT_INDEX" val="3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4"/>
  <p:tag name="KSO_WM_UNIT_LAYERLEVEL" val="1"/>
  <p:tag name="KSO_WM_TAG_VERSION" val="1.0"/>
  <p:tag name="KSO_WM_BEAUTIFY_FLAG" val="#wm#"/>
  <p:tag name="KSO_WM_SLIDE_BACKGROUND_TYPE" val="belt"/>
  <p:tag name="KSO_WM_UNIT_TYPE" val="i"/>
  <p:tag name="KSO_WM_UNIT_INDEX" val="4"/>
</p:tagLst>
</file>

<file path=ppt/tags/tag12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5"/>
  <p:tag name="KSO_WM_UNIT_LAYERLEVEL" val="1"/>
  <p:tag name="KSO_WM_TAG_VERSION" val="1.0"/>
  <p:tag name="KSO_WM_BEAUTIFY_FLAG" val="#wm#"/>
  <p:tag name="KSO_WM_SLIDE_BACKGROUND_TYPE" val="belt"/>
  <p:tag name="KSO_WM_UNIT_TYPE" val="i"/>
  <p:tag name="KSO_WM_UNIT_INDEX" val="5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6"/>
  <p:tag name="KSO_WM_UNIT_LAYERLEVEL" val="1"/>
  <p:tag name="KSO_WM_TAG_VERSION" val="1.0"/>
  <p:tag name="KSO_WM_BEAUTIFY_FLAG" val="#wm#"/>
  <p:tag name="KSO_WM_SLIDE_BACKGROUND_TYPE" val="belt"/>
  <p:tag name="KSO_WM_UNIT_TYPE" val="i"/>
  <p:tag name="KSO_WM_UNIT_INDEX" val="6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7"/>
  <p:tag name="KSO_WM_UNIT_LAYERLEVEL" val="1"/>
  <p:tag name="KSO_WM_TAG_VERSION" val="1.0"/>
  <p:tag name="KSO_WM_BEAUTIFY_FLAG" val="#wm#"/>
  <p:tag name="KSO_WM_SLIDE_BACKGROUND_TYPE" val="belt"/>
  <p:tag name="KSO_WM_UNIT_TYPE" val="i"/>
  <p:tag name="KSO_WM_UNIT_INDEX" val="7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  <p:tag name="KSO_WM_SLIDE_BACKGROUND_TYPE" val="belt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631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63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AG_VERSION" val="1.0"/>
  <p:tag name="KSO_WM_BEAUTIFY_FLAG" val="#wm#"/>
  <p:tag name="KSO_WM_TEMPLATE_CATEGORY" val="custom"/>
  <p:tag name="KSO_WM_TEMPLATE_INDEX" val="20202631"/>
  <p:tag name="KSO_WM_TEMPLATE_THUMBS_INDEX" val="1、4、5、6、7、8、9、10、11、12、13"/>
  <p:tag name="KSO_WM_TEMPLATE_MASTER_THUMB_INDEX" val="12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1"/>
  <p:tag name="KSO_WM_UNIT_LAYERLEVEL" val="1"/>
  <p:tag name="KSO_WM_TAG_VERSION" val="1.0"/>
  <p:tag name="KSO_WM_BEAUTIFY_FLAG" val="#wm#"/>
  <p:tag name="KSO_WM_SLIDE_BACKGROUND_MASK_FLAG" val="1"/>
  <p:tag name="KSO_WM_UNIT_TYPE" val="y"/>
  <p:tag name="KSO_WM_UNIT_INDEX" val="1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1"/>
  <p:tag name="KSO_WM_UNIT_LAYERLEVEL" val="1"/>
  <p:tag name="KSO_WM_TAG_VERSION" val="1.0"/>
  <p:tag name="KSO_WM_BEAUTIFY_FLAG" val="#wm#"/>
  <p:tag name="KSO_WM_SLIDE_BACKGROUND_MASK_FLAG" val="1"/>
  <p:tag name="KSO_WM_UNIT_TYPE" val="y"/>
  <p:tag name="KSO_WM_UNIT_INDEX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9*i*1"/>
  <p:tag name="KSO_WM_UNIT_BK_DARK_LIGHT" val="2"/>
  <p:tag name="KSO_WM_UNIT_LAYERLEVEL" val="1"/>
  <p:tag name="KSO_WM_TAG_VERSION" val="1.0"/>
  <p:tag name="KSO_WM_BEAUTIFY_FLAG" val="#wm#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  <p:tag name="KSO_WM_SLIDE_BK_DARK_LIGHT" val="2"/>
</p:tagLst>
</file>

<file path=ppt/tags/tag2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0*i*1"/>
  <p:tag name="KSO_WM_UNIT_BK_DARK_LIGHT" val="2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2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2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2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2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6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2"/>
  <p:tag name="KSO_WM_UNIT_LAYERLEVEL" val="1"/>
  <p:tag name="KSO_WM_TAG_VERSION" val="1.0"/>
  <p:tag name="KSO_WM_BEAUTIFY_FLAG" val="#wm#"/>
  <p:tag name="KSO_WM_SLIDE_BACKGROUND_TYPE" val="belt"/>
  <p:tag name="KSO_WM_UNIT_TYPE" val="i"/>
  <p:tag name="KSO_WM_UNIT_INDEX" val="2"/>
</p:tagLst>
</file>

<file path=ppt/tags/tag2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3"/>
  <p:tag name="KSO_WM_UNIT_LAYERLEVEL" val="1"/>
  <p:tag name="KSO_WM_TAG_VERSION" val="1.0"/>
  <p:tag name="KSO_WM_BEAUTIFY_FLAG" val="#wm#"/>
  <p:tag name="KSO_WM_SLIDE_BACKGROUND_TYPE" val="belt"/>
  <p:tag name="KSO_WM_UNIT_TYPE" val="i"/>
  <p:tag name="KSO_WM_UNIT_INDEX" val="3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4"/>
  <p:tag name="KSO_WM_UNIT_LAYERLEVEL" val="1"/>
  <p:tag name="KSO_WM_TAG_VERSION" val="1.0"/>
  <p:tag name="KSO_WM_BEAUTIFY_FLAG" val="#wm#"/>
  <p:tag name="KSO_WM_SLIDE_BACKGROUND_TYPE" val="belt"/>
  <p:tag name="KSO_WM_UNIT_TYPE" val="i"/>
  <p:tag name="KSO_WM_UNIT_INDEX" val="4"/>
</p:tagLst>
</file>

<file path=ppt/tags/tag27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5"/>
  <p:tag name="KSO_WM_UNIT_LAYERLEVEL" val="1"/>
  <p:tag name="KSO_WM_TAG_VERSION" val="1.0"/>
  <p:tag name="KSO_WM_BEAUTIFY_FLAG" val="#wm#"/>
  <p:tag name="KSO_WM_SLIDE_BACKGROUND_TYPE" val="belt"/>
  <p:tag name="KSO_WM_UNIT_TYPE" val="i"/>
  <p:tag name="KSO_WM_UNIT_INDEX" val="5"/>
</p:tagLst>
</file>

<file path=ppt/tags/tag2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6"/>
  <p:tag name="KSO_WM_UNIT_LAYERLEVEL" val="1"/>
  <p:tag name="KSO_WM_TAG_VERSION" val="1.0"/>
  <p:tag name="KSO_WM_BEAUTIFY_FLAG" val="#wm#"/>
  <p:tag name="KSO_WM_SLIDE_BACKGROUND_TYPE" val="belt"/>
  <p:tag name="KSO_WM_UNIT_TYPE" val="i"/>
  <p:tag name="KSO_WM_UNIT_INDEX" val="6"/>
</p:tagLst>
</file>

<file path=ppt/tags/tag2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7"/>
  <p:tag name="KSO_WM_UNIT_LAYERLEVEL" val="1"/>
  <p:tag name="KSO_WM_TAG_VERSION" val="1.0"/>
  <p:tag name="KSO_WM_BEAUTIFY_FLAG" val="#wm#"/>
  <p:tag name="KSO_WM_SLIDE_BACKGROUND_TYPE" val="belt"/>
  <p:tag name="KSO_WM_UNIT_TYPE" val="i"/>
  <p:tag name="KSO_WM_UNIT_INDEX" val="7"/>
</p:tagLst>
</file>

<file path=ppt/tags/tag2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  <p:tag name="KSO_WM_SLIDE_BACKGROUND_TYPE" val="belt"/>
</p:tagLst>
</file>

<file path=ppt/tags/tag2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</p:tagLst>
</file>

<file path=ppt/tags/tag2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</p:tagLst>
</file>

<file path=ppt/tags/tag2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</p:tagLst>
</file>

<file path=ppt/tags/tag2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</p:tagLst>
</file>

<file path=ppt/tags/tag2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631"/>
</p:tagLst>
</file>

<file path=ppt/tags/tag2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631"/>
</p:tagLst>
</file>

<file path=ppt/tags/tag2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6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AG_VERSION" val="1.0"/>
  <p:tag name="KSO_WM_BEAUTIFY_FLAG" val="#wm#"/>
  <p:tag name="KSO_WM_TEMPLATE_CATEGORY" val="custom"/>
  <p:tag name="KSO_WM_TEMPLATE_INDEX" val="20202631"/>
  <p:tag name="KSO_WM_TEMPLATE_THUMBS_INDEX" val="1、4、5、6、7、8、9、10、11、12、13"/>
  <p:tag name="KSO_WM_TEMPLATE_MASTER_THUMB_INDEX" val="12"/>
</p:tagLst>
</file>

<file path=ppt/tags/tag2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31_14*a*1"/>
  <p:tag name="KSO_WM_TEMPLATE_CATEGORY" val="custom"/>
  <p:tag name="KSO_WM_TEMPLATE_INDEX" val="20202631"/>
  <p:tag name="KSO_WM_UNIT_LAYERLEVEL" val="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26"/>
  <p:tag name="KSO_WM_UNIT_TYPE" val="a"/>
  <p:tag name="KSO_WM_UNIT_INDEX" val="1"/>
  <p:tag name="KSO_WM_UNIT_ISNUMDGMTITLE" val="0"/>
</p:tagLst>
</file>

<file path=ppt/tags/tag288.xml><?xml version="1.0" encoding="utf-8"?>
<p:tagLst xmlns:p="http://schemas.openxmlformats.org/presentationml/2006/main">
  <p:tag name="KSO_WM_SLIDE_ID" val="custom20202631_14"/>
  <p:tag name="KSO_WM_TEMPLATE_SUBCATEGORY" val="0"/>
  <p:tag name="KSO_WM_SLIDE_ITEM_CNT" val="0"/>
  <p:tag name="KSO_WM_SLIDE_INDEX" val="14"/>
  <p:tag name="KSO_WM_TAG_VERSION" val="1.0"/>
  <p:tag name="KSO_WM_BEAUTIFY_FLAG" val="#wm#"/>
  <p:tag name="KSO_WM_TEMPLATE_CATEGORY" val="custom"/>
  <p:tag name="KSO_WM_TEMPLATE_INDEX" val="20202631"/>
  <p:tag name="KSO_WM_SLIDE_TYPE" val="text"/>
  <p:tag name="KSO_WM_SLIDE_SUBTYPE" val="pureTxt"/>
  <p:tag name="KSO_WM_SLIDE_SIZE" val="720*329"/>
  <p:tag name="KSO_WM_SLIDE_POSITION" val="119*105"/>
  <p:tag name="KSO_WM_SLIDE_LAYOUT" val="a_f"/>
  <p:tag name="KSO_WM_SLIDE_LAYOUT_CNT" val="1_1"/>
  <p:tag name="KSO_WM_TEMPLATE_MASTER_TYPE" val="1"/>
  <p:tag name="KSO_WM_TEMPLATE_COLOR_TYPE" val="1"/>
</p:tagLst>
</file>

<file path=ppt/tags/tag2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a61fc0d1-df84-44c5-97c1-7404e71f7181}"/>
  <p:tag name="KSO_WM_UNIT_TYPE" val="i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b504547d-78bc-4f79-9b10-a7e832d7ea7a}"/>
  <p:tag name="KSO_WM_UNIT_TYPE" val="i"/>
</p:tagLst>
</file>

<file path=ppt/tags/tag2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a61fc0d1-df84-44c5-97c1-7404e71f7181}"/>
  <p:tag name="KSO_WM_UNIT_TYPE" val="i"/>
</p:tagLst>
</file>

<file path=ppt/tags/tag2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b504547d-78bc-4f79-9b10-a7e832d7ea7a}"/>
  <p:tag name="KSO_WM_UNIT_TYPE" val="i"/>
</p:tagLst>
</file>

<file path=ppt/tags/tag2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a61fc0d1-df84-44c5-97c1-7404e71f7181}"/>
  <p:tag name="KSO_WM_UNIT_TYPE" val="i"/>
</p:tagLst>
</file>

<file path=ppt/tags/tag2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b504547d-78bc-4f79-9b10-a7e832d7ea7a}"/>
  <p:tag name="KSO_WM_UNIT_TYPE" val="i"/>
</p:tagLst>
</file>

<file path=ppt/tags/tag29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a61fc0d1-df84-44c5-97c1-7404e71f7181}"/>
  <p:tag name="KSO_WM_UNIT_TYPE" val="i"/>
</p:tagLst>
</file>

<file path=ppt/tags/tag3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b504547d-78bc-4f79-9b10-a7e832d7ea7a}"/>
  <p:tag name="KSO_WM_UNIT_TYPE" val="i"/>
</p:tagLst>
</file>

<file path=ppt/tags/tag30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5"/>
  <p:tag name="KSO_WM_UNIT_TEXT_FILL_TYPE" val="1"/>
</p:tagLst>
</file>

<file path=ppt/tags/tag30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a61fc0d1-df84-44c5-97c1-7404e71f7181}"/>
  <p:tag name="KSO_WM_UNIT_TYPE" val="i"/>
</p:tagLst>
</file>

<file path=ppt/tags/tag3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b504547d-78bc-4f79-9b10-a7e832d7ea7a}"/>
  <p:tag name="KSO_WM_UNIT_TYPE" val="i"/>
</p:tagLst>
</file>

<file path=ppt/tags/tag306.xml><?xml version="1.0" encoding="utf-8"?>
<p:tagLst xmlns:p="http://schemas.openxmlformats.org/presentationml/2006/main">
  <p:tag name="KSO_WM_UNIT_PLACING_PICTURE_USER_VIEWPORT" val="{&quot;height&quot;:7881.431496062992,&quot;width&quot;:13607.811023622047}"/>
</p:tagLst>
</file>

<file path=ppt/tags/tag30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5"/>
  <p:tag name="KSO_WM_UNIT_TEXT_FILL_TYPE" val="1"/>
</p:tagLst>
</file>

<file path=ppt/tags/tag30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a61fc0d1-df84-44c5-97c1-7404e71f7181}"/>
  <p:tag name="KSO_WM_UNIT_TYPE" val="i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b504547d-78bc-4f79-9b10-a7e832d7ea7a}"/>
  <p:tag name="KSO_WM_UNIT_TYPE" val="i"/>
</p:tagLst>
</file>

<file path=ppt/tags/tag311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</p:tagLst>
</file>

<file path=ppt/tags/tag31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a61fc0d1-df84-44c5-97c1-7404e71f7181}"/>
  <p:tag name="KSO_WM_UNIT_TYPE" val="i"/>
</p:tagLst>
</file>

<file path=ppt/tags/tag3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b504547d-78bc-4f79-9b10-a7e832d7ea7a}"/>
  <p:tag name="KSO_WM_UNIT_TYPE" val="i"/>
</p:tagLst>
</file>

<file path=ppt/tags/tag315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</p:tagLst>
</file>

<file path=ppt/tags/tag31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a61fc0d1-df84-44c5-97c1-7404e71f7181}"/>
  <p:tag name="KSO_WM_UNIT_TYPE" val="i"/>
</p:tagLst>
</file>

<file path=ppt/tags/tag3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b504547d-78bc-4f79-9b10-a7e832d7ea7a}"/>
  <p:tag name="KSO_WM_UNIT_TYPE" val="i"/>
</p:tagLst>
</file>

<file path=ppt/tags/tag319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5"/>
  <p:tag name="KSO_WM_UNIT_TEXT_FILL_TYPE" val="1"/>
</p:tagLst>
</file>

<file path=ppt/tags/tag321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5"/>
  <p:tag name="KSO_WM_UNIT_TEXT_FILL_TYPE" val="1"/>
</p:tagLst>
</file>

<file path=ppt/tags/tag32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a61fc0d1-df84-44c5-97c1-7404e71f7181}"/>
  <p:tag name="KSO_WM_UNIT_TYPE" val="i"/>
</p:tagLst>
</file>

<file path=ppt/tags/tag3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b504547d-78bc-4f79-9b10-a7e832d7ea7a}"/>
  <p:tag name="KSO_WM_UNIT_TYPE" val="i"/>
</p:tagLst>
</file>

<file path=ppt/tags/tag325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32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3"/>
  <p:tag name="KSO_WM_UNIT_LINE_FILL_TYPE" val="2"/>
</p:tagLst>
</file>

<file path=ppt/tags/tag32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a61fc0d1-df84-44c5-97c1-7404e71f7181}"/>
  <p:tag name="KSO_WM_UNIT_TYPE" val="i"/>
</p:tagLst>
</file>

<file path=ppt/tags/tag3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b504547d-78bc-4f79-9b10-a7e832d7ea7a}"/>
  <p:tag name="KSO_WM_UNIT_TYPE" val="i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2.xml><?xml version="1.0" encoding="utf-8"?>
<p:tagLst xmlns:p="http://schemas.openxmlformats.org/presentationml/2006/main">
  <p:tag name="COMMONDATA" val="eyJoZGlkIjoiZjg2ZDQ5NDgyOWZkZDkxMDUxODI3ODg2OWFiNTcxM2UifQ=="/>
  <p:tag name="commondata" val="eyJoZGlkIjoiN2JiMTExMTM3Y2VjZjBiOGU0NTI1MzgzYjE4NzQ5OWIifQ==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9*i*1"/>
  <p:tag name="KSO_WM_UNIT_BK_DARK_LIGHT" val="2"/>
  <p:tag name="KSO_WM_UNIT_LAYERLEVEL" val="1"/>
  <p:tag name="KSO_WM_TAG_VERSION" val="1.0"/>
  <p:tag name="KSO_WM_BEAUTIFY_FLAG" val="#wm#"/>
  <p:tag name="KSO_WM_SLIDE_BK_DARK_LIGHT" val="2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  <p:tag name="KSO_WM_SLIDE_BK_DARK_LIGHT" val="2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  <p:tag name="KSO_WM_SLIDE_BK_DARK_LIGHT" val="2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  <p:tag name="KSO_WM_SLIDE_BK_DARK_LIGHT" val="2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  <p:tag name="KSO_WM_SLIDE_BK_DARK_LIGHT" val="2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  <p:tag name="KSO_WM_SLIDE_BK_DARK_LIGHT" val="2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0*i*1"/>
  <p:tag name="KSO_WM_UNIT_BK_DARK_LIGHT" val="2"/>
  <p:tag name="KSO_WM_UNIT_LAYERLEVEL" val="1"/>
  <p:tag name="KSO_WM_TAG_VERSION" val="1.0"/>
  <p:tag name="KSO_WM_BEAUTIFY_FLAG" val="#wm#"/>
  <p:tag name="KSO_WM_SLIDE_BK_DARK_LIGHT" val="2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  <p:tag name="KSO_WM_SLIDE_BK_DARK_LIGHT" val="2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  <p:tag name="KSO_WM_SLIDE_BK_DARK_LIGHT" val="2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  <p:tag name="KSO_WM_SLIDE_BK_DARK_LIGHT" val="2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  <p:tag name="KSO_WM_SLIDE_BK_DARK_LIGHT" val="2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a61fc0d1-df84-44c5-97c1-7404e71f7181}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WM_BEAUTIFY_SHAPE_IDENTITY" val="{b504547d-78bc-4f79-9b10-a7e832d7ea7a}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heme/theme1.xml><?xml version="1.0" encoding="utf-8"?>
<a:theme xmlns:a="http://schemas.openxmlformats.org/drawingml/2006/main" name="吉祥如意">
  <a:themeElements>
    <a:clrScheme name="吉祥如意 1">
      <a:dk1>
        <a:srgbClr val="000000"/>
      </a:dk1>
      <a:lt1>
        <a:srgbClr val="FFFFFF"/>
      </a:lt1>
      <a:dk2>
        <a:srgbClr val="E40000"/>
      </a:dk2>
      <a:lt2>
        <a:srgbClr val="DDDDDD"/>
      </a:lt2>
      <a:accent1>
        <a:srgbClr val="E1F4FF"/>
      </a:accent1>
      <a:accent2>
        <a:srgbClr val="FFE2C5"/>
      </a:accent2>
      <a:accent3>
        <a:srgbClr val="FFFFFF"/>
      </a:accent3>
      <a:accent4>
        <a:srgbClr val="000000"/>
      </a:accent4>
      <a:accent5>
        <a:srgbClr val="EEF8FF"/>
      </a:accent5>
      <a:accent6>
        <a:srgbClr val="E7CDB2"/>
      </a:accent6>
      <a:hlink>
        <a:srgbClr val="0066CC"/>
      </a:hlink>
      <a:folHlink>
        <a:srgbClr val="9F9FBF"/>
      </a:folHlink>
    </a:clrScheme>
    <a:fontScheme name="吉祥如意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吉祥如意 1">
        <a:dk1>
          <a:srgbClr val="000000"/>
        </a:dk1>
        <a:lt1>
          <a:srgbClr val="FFFFFF"/>
        </a:lt1>
        <a:dk2>
          <a:srgbClr val="E40000"/>
        </a:dk2>
        <a:lt2>
          <a:srgbClr val="DDDDDD"/>
        </a:lt2>
        <a:accent1>
          <a:srgbClr val="E1F4FF"/>
        </a:accent1>
        <a:accent2>
          <a:srgbClr val="FFE2C5"/>
        </a:accent2>
        <a:accent3>
          <a:srgbClr val="FFFFFF"/>
        </a:accent3>
        <a:accent4>
          <a:srgbClr val="000000"/>
        </a:accent4>
        <a:accent5>
          <a:srgbClr val="EEF8FF"/>
        </a:accent5>
        <a:accent6>
          <a:srgbClr val="E7CDB2"/>
        </a:accent6>
        <a:hlink>
          <a:srgbClr val="0066CC"/>
        </a:hlink>
        <a:folHlink>
          <a:srgbClr val="9F9FB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2">
        <a:dk1>
          <a:srgbClr val="59582D"/>
        </a:dk1>
        <a:lt1>
          <a:srgbClr val="EAEAEA"/>
        </a:lt1>
        <a:dk2>
          <a:srgbClr val="666699"/>
        </a:dk2>
        <a:lt2>
          <a:srgbClr val="D9D9D9"/>
        </a:lt2>
        <a:accent1>
          <a:srgbClr val="CCECFF"/>
        </a:accent1>
        <a:accent2>
          <a:srgbClr val="B2D2C7"/>
        </a:accent2>
        <a:accent3>
          <a:srgbClr val="F3F3F3"/>
        </a:accent3>
        <a:accent4>
          <a:srgbClr val="4B4A25"/>
        </a:accent4>
        <a:accent5>
          <a:srgbClr val="E2F4FF"/>
        </a:accent5>
        <a:accent6>
          <a:srgbClr val="A1BEB4"/>
        </a:accent6>
        <a:hlink>
          <a:srgbClr val="993366"/>
        </a:hlink>
        <a:folHlink>
          <a:srgbClr val="92B9E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3">
        <a:dk1>
          <a:srgbClr val="000099"/>
        </a:dk1>
        <a:lt1>
          <a:srgbClr val="FFFFCC"/>
        </a:lt1>
        <a:dk2>
          <a:srgbClr val="004000"/>
        </a:dk2>
        <a:lt2>
          <a:srgbClr val="FFD9B3"/>
        </a:lt2>
        <a:accent1>
          <a:srgbClr val="FFD9D9"/>
        </a:accent1>
        <a:accent2>
          <a:srgbClr val="DDDDDD"/>
        </a:accent2>
        <a:accent3>
          <a:srgbClr val="FFFFE2"/>
        </a:accent3>
        <a:accent4>
          <a:srgbClr val="000082"/>
        </a:accent4>
        <a:accent5>
          <a:srgbClr val="FFE9E9"/>
        </a:accent5>
        <a:accent6>
          <a:srgbClr val="C8C8C8"/>
        </a:accent6>
        <a:hlink>
          <a:srgbClr val="FF0000"/>
        </a:hlink>
        <a:folHlink>
          <a:srgbClr val="FFAB5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4">
        <a:dk1>
          <a:srgbClr val="000000"/>
        </a:dk1>
        <a:lt1>
          <a:srgbClr val="DCE8E2"/>
        </a:lt1>
        <a:dk2>
          <a:srgbClr val="0033CC"/>
        </a:dk2>
        <a:lt2>
          <a:srgbClr val="C4C4D8"/>
        </a:lt2>
        <a:accent1>
          <a:srgbClr val="FFFFFF"/>
        </a:accent1>
        <a:accent2>
          <a:srgbClr val="A9CFB1"/>
        </a:accent2>
        <a:accent3>
          <a:srgbClr val="EBF2EE"/>
        </a:accent3>
        <a:accent4>
          <a:srgbClr val="000000"/>
        </a:accent4>
        <a:accent5>
          <a:srgbClr val="FFFFFF"/>
        </a:accent5>
        <a:accent6>
          <a:srgbClr val="99BBA0"/>
        </a:accent6>
        <a:hlink>
          <a:srgbClr val="CC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5">
        <a:dk1>
          <a:srgbClr val="606090"/>
        </a:dk1>
        <a:lt1>
          <a:srgbClr val="E5FFFF"/>
        </a:lt1>
        <a:dk2>
          <a:srgbClr val="0000CC"/>
        </a:dk2>
        <a:lt2>
          <a:srgbClr val="91DAFF"/>
        </a:lt2>
        <a:accent1>
          <a:srgbClr val="EAEAEA"/>
        </a:accent1>
        <a:accent2>
          <a:srgbClr val="FFE2C5"/>
        </a:accent2>
        <a:accent3>
          <a:srgbClr val="F0FFFF"/>
        </a:accent3>
        <a:accent4>
          <a:srgbClr val="51517A"/>
        </a:accent4>
        <a:accent5>
          <a:srgbClr val="F3F3F3"/>
        </a:accent5>
        <a:accent6>
          <a:srgbClr val="E7CDB2"/>
        </a:accent6>
        <a:hlink>
          <a:srgbClr val="000000"/>
        </a:hlink>
        <a:folHlink>
          <a:srgbClr val="3DB7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6">
        <a:dk1>
          <a:srgbClr val="CC0066"/>
        </a:dk1>
        <a:lt1>
          <a:srgbClr val="FFDDBB"/>
        </a:lt1>
        <a:dk2>
          <a:srgbClr val="000000"/>
        </a:dk2>
        <a:lt2>
          <a:srgbClr val="C0C0C0"/>
        </a:lt2>
        <a:accent1>
          <a:srgbClr val="FFFFCC"/>
        </a:accent1>
        <a:accent2>
          <a:srgbClr val="FFFFFF"/>
        </a:accent2>
        <a:accent3>
          <a:srgbClr val="FFEBDA"/>
        </a:accent3>
        <a:accent4>
          <a:srgbClr val="AE0056"/>
        </a:accent4>
        <a:accent5>
          <a:srgbClr val="FFFFE2"/>
        </a:accent5>
        <a:accent6>
          <a:srgbClr val="E7E7E7"/>
        </a:accent6>
        <a:hlink>
          <a:srgbClr val="0066CC"/>
        </a:hlink>
        <a:folHlink>
          <a:srgbClr val="8EB37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吉祥如意 7">
        <a:dk1>
          <a:srgbClr val="B60000"/>
        </a:dk1>
        <a:lt1>
          <a:srgbClr val="FFFF99"/>
        </a:lt1>
        <a:dk2>
          <a:srgbClr val="800000"/>
        </a:dk2>
        <a:lt2>
          <a:srgbClr val="FFFFFF"/>
        </a:lt2>
        <a:accent1>
          <a:srgbClr val="9888A4"/>
        </a:accent1>
        <a:accent2>
          <a:srgbClr val="A9335D"/>
        </a:accent2>
        <a:accent3>
          <a:srgbClr val="C0AAAA"/>
        </a:accent3>
        <a:accent4>
          <a:srgbClr val="DADA82"/>
        </a:accent4>
        <a:accent5>
          <a:srgbClr val="CAC3CF"/>
        </a:accent5>
        <a:accent6>
          <a:srgbClr val="992D53"/>
        </a:accent6>
        <a:hlink>
          <a:srgbClr val="CCECFF"/>
        </a:hlink>
        <a:folHlink>
          <a:srgbClr val="FF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吉祥如意 8">
        <a:dk1>
          <a:srgbClr val="808080"/>
        </a:dk1>
        <a:lt1>
          <a:srgbClr val="FFFFFF"/>
        </a:lt1>
        <a:dk2>
          <a:srgbClr val="1C1C1C"/>
        </a:dk2>
        <a:lt2>
          <a:srgbClr val="FFFF66"/>
        </a:lt2>
        <a:accent1>
          <a:srgbClr val="9898BA"/>
        </a:accent1>
        <a:accent2>
          <a:srgbClr val="777777"/>
        </a:accent2>
        <a:accent3>
          <a:srgbClr val="ABABAB"/>
        </a:accent3>
        <a:accent4>
          <a:srgbClr val="DADADA"/>
        </a:accent4>
        <a:accent5>
          <a:srgbClr val="CACAD9"/>
        </a:accent5>
        <a:accent6>
          <a:srgbClr val="6B6B6B"/>
        </a:accent6>
        <a:hlink>
          <a:srgbClr val="CCFF99"/>
        </a:hlink>
        <a:folHlink>
          <a:srgbClr val="E436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渐变">
      <a:dk1>
        <a:srgbClr val="000000"/>
      </a:dk1>
      <a:lt1>
        <a:srgbClr val="FFFFFF"/>
      </a:lt1>
      <a:dk2>
        <a:srgbClr val="F0F0F0"/>
      </a:dk2>
      <a:lt2>
        <a:srgbClr val="FFFFFF"/>
      </a:lt2>
      <a:accent1>
        <a:srgbClr val="71C1A0"/>
      </a:accent1>
      <a:accent2>
        <a:srgbClr val="84C499"/>
      </a:accent2>
      <a:accent3>
        <a:srgbClr val="90C58F"/>
      </a:accent3>
      <a:accent4>
        <a:srgbClr val="9DC386"/>
      </a:accent4>
      <a:accent5>
        <a:srgbClr val="ABC27D"/>
      </a:accent5>
      <a:accent6>
        <a:srgbClr val="BAC076"/>
      </a:accent6>
      <a:hlink>
        <a:srgbClr val="658BD5"/>
      </a:hlink>
      <a:folHlink>
        <a:srgbClr val="9F67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​​">
  <a:themeElements>
    <a:clrScheme name="渐变">
      <a:dk1>
        <a:srgbClr val="000000"/>
      </a:dk1>
      <a:lt1>
        <a:srgbClr val="FFFFFF"/>
      </a:lt1>
      <a:dk2>
        <a:srgbClr val="F0F0F0"/>
      </a:dk2>
      <a:lt2>
        <a:srgbClr val="FFFFFF"/>
      </a:lt2>
      <a:accent1>
        <a:srgbClr val="71C1A0"/>
      </a:accent1>
      <a:accent2>
        <a:srgbClr val="84C499"/>
      </a:accent2>
      <a:accent3>
        <a:srgbClr val="90C58F"/>
      </a:accent3>
      <a:accent4>
        <a:srgbClr val="9DC386"/>
      </a:accent4>
      <a:accent5>
        <a:srgbClr val="ABC27D"/>
      </a:accent5>
      <a:accent6>
        <a:srgbClr val="BAC076"/>
      </a:accent6>
      <a:hlink>
        <a:srgbClr val="658BD5"/>
      </a:hlink>
      <a:folHlink>
        <a:srgbClr val="9F67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渐变">
    <a:dk1>
      <a:srgbClr val="000000"/>
    </a:dk1>
    <a:lt1>
      <a:srgbClr val="FFFFFF"/>
    </a:lt1>
    <a:dk2>
      <a:srgbClr val="F0F0F0"/>
    </a:dk2>
    <a:lt2>
      <a:srgbClr val="FFFFFF"/>
    </a:lt2>
    <a:accent1>
      <a:srgbClr val="71C1A0"/>
    </a:accent1>
    <a:accent2>
      <a:srgbClr val="84C499"/>
    </a:accent2>
    <a:accent3>
      <a:srgbClr val="90C58F"/>
    </a:accent3>
    <a:accent4>
      <a:srgbClr val="9DC386"/>
    </a:accent4>
    <a:accent5>
      <a:srgbClr val="ABC27D"/>
    </a:accent5>
    <a:accent6>
      <a:srgbClr val="BAC076"/>
    </a:accent6>
    <a:hlink>
      <a:srgbClr val="658BD5"/>
    </a:hlink>
    <a:folHlink>
      <a:srgbClr val="9F67A3"/>
    </a:folHlink>
  </a:clrScheme>
</a:themeOverride>
</file>

<file path=ppt/theme/themeOverride2.xml><?xml version="1.0" encoding="utf-8"?>
<a:themeOverride xmlns:a="http://schemas.openxmlformats.org/drawingml/2006/main">
  <a:clrScheme name="渐变">
    <a:dk1>
      <a:srgbClr val="000000"/>
    </a:dk1>
    <a:lt1>
      <a:srgbClr val="FFFFFF"/>
    </a:lt1>
    <a:dk2>
      <a:srgbClr val="F0F0F0"/>
    </a:dk2>
    <a:lt2>
      <a:srgbClr val="FFFFFF"/>
    </a:lt2>
    <a:accent1>
      <a:srgbClr val="71C1A0"/>
    </a:accent1>
    <a:accent2>
      <a:srgbClr val="84C499"/>
    </a:accent2>
    <a:accent3>
      <a:srgbClr val="90C58F"/>
    </a:accent3>
    <a:accent4>
      <a:srgbClr val="9DC386"/>
    </a:accent4>
    <a:accent5>
      <a:srgbClr val="ABC27D"/>
    </a:accent5>
    <a:accent6>
      <a:srgbClr val="BAC076"/>
    </a:accent6>
    <a:hlink>
      <a:srgbClr val="658BD5"/>
    </a:hlink>
    <a:folHlink>
      <a:srgbClr val="9F67A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CDESIGNN</Template>
  <TotalTime>0</TotalTime>
  <Words>1449</Words>
  <Application>WPS 演示</Application>
  <PresentationFormat>全屏显示(4:3)</PresentationFormat>
  <Paragraphs>62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11</vt:i4>
      </vt:variant>
    </vt:vector>
  </HeadingPairs>
  <TitlesOfParts>
    <vt:vector size="28" baseType="lpstr">
      <vt:lpstr>Arial</vt:lpstr>
      <vt:lpstr>宋体</vt:lpstr>
      <vt:lpstr>Wingdings</vt:lpstr>
      <vt:lpstr>Wingdings 2</vt:lpstr>
      <vt:lpstr>微软雅黑</vt:lpstr>
      <vt:lpstr>汉仪旗黑-85S</vt:lpstr>
      <vt:lpstr>黑体</vt:lpstr>
      <vt:lpstr>Times New Roman</vt:lpstr>
      <vt:lpstr>仿宋_GB2312</vt:lpstr>
      <vt:lpstr>楷体_GB2312</vt:lpstr>
      <vt:lpstr>新宋体</vt:lpstr>
      <vt:lpstr>华文仿宋</vt:lpstr>
      <vt:lpstr>Arial Unicode MS</vt:lpstr>
      <vt:lpstr>Calibri</vt:lpstr>
      <vt:lpstr>吉祥如意</vt:lpstr>
      <vt:lpstr>2_Office 主题​​</vt:lpstr>
      <vt:lpstr>1_Office 主题​​</vt:lpstr>
      <vt:lpstr>郑州轻工业大学  学生网上评教操作流程  教学质量监控中心 2024年12月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2.进入“网上评教”--教务网络管理系统 </vt:lpstr>
      <vt:lpstr>    3.进入“评教打分”--点击 “提交教学评价表”</vt:lpstr>
      <vt:lpstr>点击 “提交教学评价表”后， 评价轮次、评价指标、需要评价的课程和教师等栏目会自动显示。然后根据评价指标在对应的课程和教师后面的“总评价分”栏中按照90分以上（含）和90分以下两个分数段打分，并且“对老师的意见和建议”栏内容不能空白，否则不能提交，如果没有意见和建议，须写一个“无”在里面，才能提交。</vt:lpstr>
      <vt:lpstr>如果所打分数不符合要求，点“保存”后系统会自动弹出“评教提交的条件”，然后根据该条件调整分数，再重新点“保存” 提交即可。</vt:lpstr>
      <vt:lpstr>常见问题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评教流程</dc:title>
  <dc:creator>陈</dc:creator>
  <cp:lastModifiedBy>jiajia</cp:lastModifiedBy>
  <cp:revision>1033</cp:revision>
  <cp:lastPrinted>2016-07-05T00:16:00Z</cp:lastPrinted>
  <dcterms:created xsi:type="dcterms:W3CDTF">2005-02-05T05:54:00Z</dcterms:created>
  <dcterms:modified xsi:type="dcterms:W3CDTF">2025-06-04T01:37:01Z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0A27F03A0CDD4DBD9E664CD7ACDA7A41</vt:lpwstr>
  </property>
  <property fmtid="{D5CDD505-2E9C-101B-9397-08002B2CF9AE}" pid="3" name="KSOProductBuildVer">
    <vt:lpwstr>2052-12.1.0.21171</vt:lpwstr>
  </property>
</Properties>
</file>